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56" r:id="rId5"/>
    <p:sldId id="273" r:id="rId6"/>
    <p:sldId id="274" r:id="rId7"/>
    <p:sldId id="275" r:id="rId8"/>
    <p:sldId id="261" r:id="rId9"/>
    <p:sldId id="271" r:id="rId10"/>
    <p:sldId id="295" r:id="rId11"/>
    <p:sldId id="297" r:id="rId12"/>
    <p:sldId id="262" r:id="rId13"/>
    <p:sldId id="300" r:id="rId14"/>
    <p:sldId id="302" r:id="rId15"/>
    <p:sldId id="314" r:id="rId16"/>
    <p:sldId id="267" r:id="rId17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19"/>
    </p:embeddedFont>
    <p:embeddedFont>
      <p:font typeface="Bodoni MT Black" panose="02070A03080606020203" pitchFamily="18" charset="0"/>
      <p:bold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ranklin Gothic Heavy" panose="020B0903020102020204" pitchFamily="34" charset="0"/>
      <p:regular r:id="rId26"/>
      <p:italic r:id="rId2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74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" userId="b3a17b24-e3e2-4faa-acc1-f4e0ae68014e" providerId="ADAL" clId="{4EE34DAA-DE1F-4656-A6C0-0BA0F15EF7EA}"/>
    <pc:docChg chg="undo custSel addSld delSld modSld">
      <pc:chgData name="Amy" userId="b3a17b24-e3e2-4faa-acc1-f4e0ae68014e" providerId="ADAL" clId="{4EE34DAA-DE1F-4656-A6C0-0BA0F15EF7EA}" dt="2022-10-05T16:51:29.926" v="303" actId="1076"/>
      <pc:docMkLst>
        <pc:docMk/>
      </pc:docMkLst>
      <pc:sldChg chg="modSp mod modTransition">
        <pc:chgData name="Amy" userId="b3a17b24-e3e2-4faa-acc1-f4e0ae68014e" providerId="ADAL" clId="{4EE34DAA-DE1F-4656-A6C0-0BA0F15EF7EA}" dt="2022-10-05T16:49:48.675" v="276" actId="207"/>
        <pc:sldMkLst>
          <pc:docMk/>
          <pc:sldMk cId="0" sldId="256"/>
        </pc:sldMkLst>
        <pc:spChg chg="mod">
          <ac:chgData name="Amy" userId="b3a17b24-e3e2-4faa-acc1-f4e0ae68014e" providerId="ADAL" clId="{4EE34DAA-DE1F-4656-A6C0-0BA0F15EF7EA}" dt="2022-10-05T16:49:48.675" v="276" actId="207"/>
          <ac:spMkLst>
            <pc:docMk/>
            <pc:sldMk cId="0" sldId="256"/>
            <ac:spMk id="14338" creationId="{9A7EC22A-709C-4C10-8429-775BB724CA83}"/>
          </ac:spMkLst>
        </pc:spChg>
      </pc:sldChg>
      <pc:sldChg chg="modSp mod modTransition">
        <pc:chgData name="Amy" userId="b3a17b24-e3e2-4faa-acc1-f4e0ae68014e" providerId="ADAL" clId="{4EE34DAA-DE1F-4656-A6C0-0BA0F15EF7EA}" dt="2022-10-05T16:43:45.248" v="260"/>
        <pc:sldMkLst>
          <pc:docMk/>
          <pc:sldMk cId="2255419792" sldId="261"/>
        </pc:sldMkLst>
        <pc:spChg chg="mod">
          <ac:chgData name="Amy" userId="b3a17b24-e3e2-4faa-acc1-f4e0ae68014e" providerId="ADAL" clId="{4EE34DAA-DE1F-4656-A6C0-0BA0F15EF7EA}" dt="2022-10-05T16:36:38.817" v="224" actId="14100"/>
          <ac:spMkLst>
            <pc:docMk/>
            <pc:sldMk cId="2255419792" sldId="261"/>
            <ac:spMk id="2" creationId="{00000000-0000-0000-0000-000000000000}"/>
          </ac:spMkLst>
        </pc:spChg>
        <pc:spChg chg="mod">
          <ac:chgData name="Amy" userId="b3a17b24-e3e2-4faa-acc1-f4e0ae68014e" providerId="ADAL" clId="{4EE34DAA-DE1F-4656-A6C0-0BA0F15EF7EA}" dt="2022-10-05T16:35:07.380" v="222" actId="20577"/>
          <ac:spMkLst>
            <pc:docMk/>
            <pc:sldMk cId="2255419792" sldId="261"/>
            <ac:spMk id="3" creationId="{00000000-0000-0000-0000-000000000000}"/>
          </ac:spMkLst>
        </pc:spChg>
      </pc:sldChg>
      <pc:sldChg chg="addSp delSp modSp mod modTransition">
        <pc:chgData name="Amy" userId="b3a17b24-e3e2-4faa-acc1-f4e0ae68014e" providerId="ADAL" clId="{4EE34DAA-DE1F-4656-A6C0-0BA0F15EF7EA}" dt="2022-10-05T16:51:29.926" v="303" actId="1076"/>
        <pc:sldMkLst>
          <pc:docMk/>
          <pc:sldMk cId="60900949" sldId="262"/>
        </pc:sldMkLst>
        <pc:spChg chg="mod">
          <ac:chgData name="Amy" userId="b3a17b24-e3e2-4faa-acc1-f4e0ae68014e" providerId="ADAL" clId="{4EE34DAA-DE1F-4656-A6C0-0BA0F15EF7EA}" dt="2022-10-05T16:50:28.302" v="299" actId="20577"/>
          <ac:spMkLst>
            <pc:docMk/>
            <pc:sldMk cId="60900949" sldId="262"/>
            <ac:spMk id="2" creationId="{00000000-0000-0000-0000-000000000000}"/>
          </ac:spMkLst>
        </pc:spChg>
        <pc:picChg chg="add mod">
          <ac:chgData name="Amy" userId="b3a17b24-e3e2-4faa-acc1-f4e0ae68014e" providerId="ADAL" clId="{4EE34DAA-DE1F-4656-A6C0-0BA0F15EF7EA}" dt="2022-10-05T16:50:21.304" v="278" actId="1076"/>
          <ac:picMkLst>
            <pc:docMk/>
            <pc:sldMk cId="60900949" sldId="262"/>
            <ac:picMk id="4" creationId="{93859671-6A1C-4E94-8F4A-FBE1E619A7D9}"/>
          </ac:picMkLst>
        </pc:picChg>
        <pc:picChg chg="del">
          <ac:chgData name="Amy" userId="b3a17b24-e3e2-4faa-acc1-f4e0ae68014e" providerId="ADAL" clId="{4EE34DAA-DE1F-4656-A6C0-0BA0F15EF7EA}" dt="2022-10-05T16:18:42.373" v="95" actId="478"/>
          <ac:picMkLst>
            <pc:docMk/>
            <pc:sldMk cId="60900949" sldId="262"/>
            <ac:picMk id="5" creationId="{00000000-0000-0000-0000-000000000000}"/>
          </ac:picMkLst>
        </pc:picChg>
        <pc:picChg chg="add mod">
          <ac:chgData name="Amy" userId="b3a17b24-e3e2-4faa-acc1-f4e0ae68014e" providerId="ADAL" clId="{4EE34DAA-DE1F-4656-A6C0-0BA0F15EF7EA}" dt="2022-10-05T16:51:29.926" v="303" actId="1076"/>
          <ac:picMkLst>
            <pc:docMk/>
            <pc:sldMk cId="60900949" sldId="262"/>
            <ac:picMk id="5" creationId="{A3F1E386-45AD-4BF7-A17A-1D05D924389E}"/>
          </ac:picMkLst>
        </pc:picChg>
        <pc:picChg chg="del">
          <ac:chgData name="Amy" userId="b3a17b24-e3e2-4faa-acc1-f4e0ae68014e" providerId="ADAL" clId="{4EE34DAA-DE1F-4656-A6C0-0BA0F15EF7EA}" dt="2022-10-05T16:18:42.898" v="96" actId="478"/>
          <ac:picMkLst>
            <pc:docMk/>
            <pc:sldMk cId="60900949" sldId="262"/>
            <ac:picMk id="6" creationId="{00000000-0000-0000-0000-000000000000}"/>
          </ac:picMkLst>
        </pc:picChg>
        <pc:picChg chg="add mod">
          <ac:chgData name="Amy" userId="b3a17b24-e3e2-4faa-acc1-f4e0ae68014e" providerId="ADAL" clId="{4EE34DAA-DE1F-4656-A6C0-0BA0F15EF7EA}" dt="2022-10-05T16:20:09.445" v="102" actId="1076"/>
          <ac:picMkLst>
            <pc:docMk/>
            <pc:sldMk cId="60900949" sldId="262"/>
            <ac:picMk id="8" creationId="{720114F3-7D48-402E-A408-C1CCB88F8761}"/>
          </ac:picMkLst>
        </pc:picChg>
        <pc:picChg chg="add mod">
          <ac:chgData name="Amy" userId="b3a17b24-e3e2-4faa-acc1-f4e0ae68014e" providerId="ADAL" clId="{4EE34DAA-DE1F-4656-A6C0-0BA0F15EF7EA}" dt="2022-10-05T16:20:44.595" v="106" actId="1076"/>
          <ac:picMkLst>
            <pc:docMk/>
            <pc:sldMk cId="60900949" sldId="262"/>
            <ac:picMk id="10" creationId="{648D5DA8-CF14-4846-8244-20B524BC153F}"/>
          </ac:picMkLst>
        </pc:picChg>
      </pc:sldChg>
      <pc:sldChg chg="del">
        <pc:chgData name="Amy" userId="b3a17b24-e3e2-4faa-acc1-f4e0ae68014e" providerId="ADAL" clId="{4EE34DAA-DE1F-4656-A6C0-0BA0F15EF7EA}" dt="2022-10-05T16:28:07.329" v="179" actId="47"/>
        <pc:sldMkLst>
          <pc:docMk/>
          <pc:sldMk cId="1069525545" sldId="263"/>
        </pc:sldMkLst>
      </pc:sldChg>
      <pc:sldChg chg="del">
        <pc:chgData name="Amy" userId="b3a17b24-e3e2-4faa-acc1-f4e0ae68014e" providerId="ADAL" clId="{4EE34DAA-DE1F-4656-A6C0-0BA0F15EF7EA}" dt="2022-10-05T16:28:07.329" v="179" actId="47"/>
        <pc:sldMkLst>
          <pc:docMk/>
          <pc:sldMk cId="1769798931" sldId="264"/>
        </pc:sldMkLst>
      </pc:sldChg>
      <pc:sldChg chg="addSp delSp modSp mod modTransition setBg">
        <pc:chgData name="Amy" userId="b3a17b24-e3e2-4faa-acc1-f4e0ae68014e" providerId="ADAL" clId="{4EE34DAA-DE1F-4656-A6C0-0BA0F15EF7EA}" dt="2022-10-05T16:43:45.248" v="260"/>
        <pc:sldMkLst>
          <pc:docMk/>
          <pc:sldMk cId="1269733005" sldId="267"/>
        </pc:sldMkLst>
        <pc:spChg chg="mod">
          <ac:chgData name="Amy" userId="b3a17b24-e3e2-4faa-acc1-f4e0ae68014e" providerId="ADAL" clId="{4EE34DAA-DE1F-4656-A6C0-0BA0F15EF7EA}" dt="2022-10-05T16:29:40.376" v="193" actId="14100"/>
          <ac:spMkLst>
            <pc:docMk/>
            <pc:sldMk cId="1269733005" sldId="267"/>
            <ac:spMk id="2" creationId="{00000000-0000-0000-0000-000000000000}"/>
          </ac:spMkLst>
        </pc:spChg>
        <pc:spChg chg="add del mod">
          <ac:chgData name="Amy" userId="b3a17b24-e3e2-4faa-acc1-f4e0ae68014e" providerId="ADAL" clId="{4EE34DAA-DE1F-4656-A6C0-0BA0F15EF7EA}" dt="2022-10-05T16:29:30.209" v="190" actId="478"/>
          <ac:spMkLst>
            <pc:docMk/>
            <pc:sldMk cId="1269733005" sldId="267"/>
            <ac:spMk id="3" creationId="{0B42D847-C6E1-4C1F-B19C-C8E4CD31D849}"/>
          </ac:spMkLst>
        </pc:spChg>
        <pc:spChg chg="del mod">
          <ac:chgData name="Amy" userId="b3a17b24-e3e2-4faa-acc1-f4e0ae68014e" providerId="ADAL" clId="{4EE34DAA-DE1F-4656-A6C0-0BA0F15EF7EA}" dt="2022-10-05T16:29:14.508" v="185" actId="478"/>
          <ac:spMkLst>
            <pc:docMk/>
            <pc:sldMk cId="1269733005" sldId="267"/>
            <ac:spMk id="4" creationId="{00000000-0000-0000-0000-000000000000}"/>
          </ac:spMkLst>
        </pc:spChg>
        <pc:spChg chg="add del mod">
          <ac:chgData name="Amy" userId="b3a17b24-e3e2-4faa-acc1-f4e0ae68014e" providerId="ADAL" clId="{4EE34DAA-DE1F-4656-A6C0-0BA0F15EF7EA}" dt="2022-10-05T16:29:22.345" v="187" actId="478"/>
          <ac:spMkLst>
            <pc:docMk/>
            <pc:sldMk cId="1269733005" sldId="267"/>
            <ac:spMk id="5" creationId="{44C7E1F7-0655-4943-B0F1-56671CF5A465}"/>
          </ac:spMkLst>
        </pc:spChg>
        <pc:spChg chg="add mod">
          <ac:chgData name="Amy" userId="b3a17b24-e3e2-4faa-acc1-f4e0ae68014e" providerId="ADAL" clId="{4EE34DAA-DE1F-4656-A6C0-0BA0F15EF7EA}" dt="2022-10-05T16:29:27.438" v="189" actId="6549"/>
          <ac:spMkLst>
            <pc:docMk/>
            <pc:sldMk cId="1269733005" sldId="267"/>
            <ac:spMk id="6" creationId="{E6774C16-B604-4FAC-AF9C-0694D6F8F9C7}"/>
          </ac:spMkLst>
        </pc:spChg>
        <pc:picChg chg="add mod">
          <ac:chgData name="Amy" userId="b3a17b24-e3e2-4faa-acc1-f4e0ae68014e" providerId="ADAL" clId="{4EE34DAA-DE1F-4656-A6C0-0BA0F15EF7EA}" dt="2022-10-05T16:29:45.576" v="194" actId="1076"/>
          <ac:picMkLst>
            <pc:docMk/>
            <pc:sldMk cId="1269733005" sldId="267"/>
            <ac:picMk id="7" creationId="{0B496EF3-1023-4F11-B863-1FC01D837251}"/>
          </ac:picMkLst>
        </pc:picChg>
        <pc:picChg chg="add mod">
          <ac:chgData name="Amy" userId="b3a17b24-e3e2-4faa-acc1-f4e0ae68014e" providerId="ADAL" clId="{4EE34DAA-DE1F-4656-A6C0-0BA0F15EF7EA}" dt="2022-10-05T16:29:33.281" v="191" actId="1076"/>
          <ac:picMkLst>
            <pc:docMk/>
            <pc:sldMk cId="1269733005" sldId="267"/>
            <ac:picMk id="8" creationId="{CA226690-A9AD-4CB4-BF74-5A9217C98698}"/>
          </ac:picMkLst>
        </pc:picChg>
      </pc:sldChg>
      <pc:sldChg chg="del">
        <pc:chgData name="Amy" userId="b3a17b24-e3e2-4faa-acc1-f4e0ae68014e" providerId="ADAL" clId="{4EE34DAA-DE1F-4656-A6C0-0BA0F15EF7EA}" dt="2022-10-05T16:28:07.329" v="179" actId="47"/>
        <pc:sldMkLst>
          <pc:docMk/>
          <pc:sldMk cId="1905551154" sldId="268"/>
        </pc:sldMkLst>
      </pc:sldChg>
      <pc:sldChg chg="del">
        <pc:chgData name="Amy" userId="b3a17b24-e3e2-4faa-acc1-f4e0ae68014e" providerId="ADAL" clId="{4EE34DAA-DE1F-4656-A6C0-0BA0F15EF7EA}" dt="2022-10-05T16:28:07.329" v="179" actId="47"/>
        <pc:sldMkLst>
          <pc:docMk/>
          <pc:sldMk cId="3271482577" sldId="269"/>
        </pc:sldMkLst>
      </pc:sldChg>
      <pc:sldChg chg="del">
        <pc:chgData name="Amy" userId="b3a17b24-e3e2-4faa-acc1-f4e0ae68014e" providerId="ADAL" clId="{4EE34DAA-DE1F-4656-A6C0-0BA0F15EF7EA}" dt="2022-10-05T16:28:07.329" v="179" actId="47"/>
        <pc:sldMkLst>
          <pc:docMk/>
          <pc:sldMk cId="423705416" sldId="270"/>
        </pc:sldMkLst>
      </pc:sldChg>
      <pc:sldChg chg="addSp modSp mod modTransition">
        <pc:chgData name="Amy" userId="b3a17b24-e3e2-4faa-acc1-f4e0ae68014e" providerId="ADAL" clId="{4EE34DAA-DE1F-4656-A6C0-0BA0F15EF7EA}" dt="2022-10-05T16:43:45.248" v="260"/>
        <pc:sldMkLst>
          <pc:docMk/>
          <pc:sldMk cId="520272719" sldId="271"/>
        </pc:sldMkLst>
        <pc:spChg chg="mod">
          <ac:chgData name="Amy" userId="b3a17b24-e3e2-4faa-acc1-f4e0ae68014e" providerId="ADAL" clId="{4EE34DAA-DE1F-4656-A6C0-0BA0F15EF7EA}" dt="2022-10-05T16:36:44.782" v="226" actId="14100"/>
          <ac:spMkLst>
            <pc:docMk/>
            <pc:sldMk cId="520272719" sldId="271"/>
            <ac:spMk id="2" creationId="{00000000-0000-0000-0000-000000000000}"/>
          </ac:spMkLst>
        </pc:spChg>
        <pc:spChg chg="mod">
          <ac:chgData name="Amy" userId="b3a17b24-e3e2-4faa-acc1-f4e0ae68014e" providerId="ADAL" clId="{4EE34DAA-DE1F-4656-A6C0-0BA0F15EF7EA}" dt="2022-10-05T16:40:10.843" v="241" actId="1076"/>
          <ac:spMkLst>
            <pc:docMk/>
            <pc:sldMk cId="520272719" sldId="271"/>
            <ac:spMk id="3" creationId="{00000000-0000-0000-0000-000000000000}"/>
          </ac:spMkLst>
        </pc:spChg>
        <pc:picChg chg="add mod">
          <ac:chgData name="Amy" userId="b3a17b24-e3e2-4faa-acc1-f4e0ae68014e" providerId="ADAL" clId="{4EE34DAA-DE1F-4656-A6C0-0BA0F15EF7EA}" dt="2022-10-05T16:40:06.388" v="240" actId="1076"/>
          <ac:picMkLst>
            <pc:docMk/>
            <pc:sldMk cId="520272719" sldId="271"/>
            <ac:picMk id="5" creationId="{00A803AF-2D38-4133-A0F2-2FEE4BDF5ECE}"/>
          </ac:picMkLst>
        </pc:picChg>
      </pc:sldChg>
      <pc:sldChg chg="del">
        <pc:chgData name="Amy" userId="b3a17b24-e3e2-4faa-acc1-f4e0ae68014e" providerId="ADAL" clId="{4EE34DAA-DE1F-4656-A6C0-0BA0F15EF7EA}" dt="2022-10-05T16:28:07.329" v="179" actId="47"/>
        <pc:sldMkLst>
          <pc:docMk/>
          <pc:sldMk cId="3631316624" sldId="272"/>
        </pc:sldMkLst>
      </pc:sldChg>
      <pc:sldChg chg="modTransition">
        <pc:chgData name="Amy" userId="b3a17b24-e3e2-4faa-acc1-f4e0ae68014e" providerId="ADAL" clId="{4EE34DAA-DE1F-4656-A6C0-0BA0F15EF7EA}" dt="2022-10-05T16:43:45.248" v="260"/>
        <pc:sldMkLst>
          <pc:docMk/>
          <pc:sldMk cId="3592045954" sldId="273"/>
        </pc:sldMkLst>
      </pc:sldChg>
      <pc:sldChg chg="modSp mod modTransition">
        <pc:chgData name="Amy" userId="b3a17b24-e3e2-4faa-acc1-f4e0ae68014e" providerId="ADAL" clId="{4EE34DAA-DE1F-4656-A6C0-0BA0F15EF7EA}" dt="2022-10-05T16:43:45.248" v="260"/>
        <pc:sldMkLst>
          <pc:docMk/>
          <pc:sldMk cId="3202631089" sldId="274"/>
        </pc:sldMkLst>
        <pc:spChg chg="mod">
          <ac:chgData name="Amy" userId="b3a17b24-e3e2-4faa-acc1-f4e0ae68014e" providerId="ADAL" clId="{4EE34DAA-DE1F-4656-A6C0-0BA0F15EF7EA}" dt="2022-10-05T16:40:33.415" v="244" actId="255"/>
          <ac:spMkLst>
            <pc:docMk/>
            <pc:sldMk cId="3202631089" sldId="274"/>
            <ac:spMk id="8" creationId="{331141F5-0767-4F13-AC5B-815926DE5449}"/>
          </ac:spMkLst>
        </pc:spChg>
      </pc:sldChg>
      <pc:sldChg chg="modSp mod modTransition">
        <pc:chgData name="Amy" userId="b3a17b24-e3e2-4faa-acc1-f4e0ae68014e" providerId="ADAL" clId="{4EE34DAA-DE1F-4656-A6C0-0BA0F15EF7EA}" dt="2022-10-05T16:43:45.248" v="260"/>
        <pc:sldMkLst>
          <pc:docMk/>
          <pc:sldMk cId="899722388" sldId="275"/>
        </pc:sldMkLst>
        <pc:spChg chg="mod">
          <ac:chgData name="Amy" userId="b3a17b24-e3e2-4faa-acc1-f4e0ae68014e" providerId="ADAL" clId="{4EE34DAA-DE1F-4656-A6C0-0BA0F15EF7EA}" dt="2022-10-05T16:40:22.205" v="243" actId="113"/>
          <ac:spMkLst>
            <pc:docMk/>
            <pc:sldMk cId="899722388" sldId="275"/>
            <ac:spMk id="8" creationId="{7B5CF79A-656F-4CE7-B1F7-87BB2C94B2D6}"/>
          </ac:spMkLst>
        </pc:spChg>
      </pc:sldChg>
      <pc:sldChg chg="del">
        <pc:chgData name="Amy" userId="b3a17b24-e3e2-4faa-acc1-f4e0ae68014e" providerId="ADAL" clId="{4EE34DAA-DE1F-4656-A6C0-0BA0F15EF7EA}" dt="2022-10-05T16:15:29.270" v="0" actId="2696"/>
        <pc:sldMkLst>
          <pc:docMk/>
          <pc:sldMk cId="833216774" sldId="276"/>
        </pc:sldMkLst>
      </pc:sldChg>
      <pc:sldChg chg="del">
        <pc:chgData name="Amy" userId="b3a17b24-e3e2-4faa-acc1-f4e0ae68014e" providerId="ADAL" clId="{4EE34DAA-DE1F-4656-A6C0-0BA0F15EF7EA}" dt="2022-10-05T16:15:31.252" v="1" actId="2696"/>
        <pc:sldMkLst>
          <pc:docMk/>
          <pc:sldMk cId="3387609215" sldId="277"/>
        </pc:sldMkLst>
      </pc:sldChg>
      <pc:sldChg chg="addSp delSp modSp mod modTransition">
        <pc:chgData name="Amy" userId="b3a17b24-e3e2-4faa-acc1-f4e0ae68014e" providerId="ADAL" clId="{4EE34DAA-DE1F-4656-A6C0-0BA0F15EF7EA}" dt="2022-10-05T16:43:45.248" v="260"/>
        <pc:sldMkLst>
          <pc:docMk/>
          <pc:sldMk cId="3529432754" sldId="295"/>
        </pc:sldMkLst>
        <pc:spChg chg="mod">
          <ac:chgData name="Amy" userId="b3a17b24-e3e2-4faa-acc1-f4e0ae68014e" providerId="ADAL" clId="{4EE34DAA-DE1F-4656-A6C0-0BA0F15EF7EA}" dt="2022-10-05T16:36:53.460" v="228" actId="14100"/>
          <ac:spMkLst>
            <pc:docMk/>
            <pc:sldMk cId="3529432754" sldId="295"/>
            <ac:spMk id="2" creationId="{00000000-0000-0000-0000-000000000000}"/>
          </ac:spMkLst>
        </pc:spChg>
        <pc:picChg chg="del">
          <ac:chgData name="Amy" userId="b3a17b24-e3e2-4faa-acc1-f4e0ae68014e" providerId="ADAL" clId="{4EE34DAA-DE1F-4656-A6C0-0BA0F15EF7EA}" dt="2022-10-05T16:16:11.583" v="9" actId="478"/>
          <ac:picMkLst>
            <pc:docMk/>
            <pc:sldMk cId="3529432754" sldId="295"/>
            <ac:picMk id="4" creationId="{00000000-0000-0000-0000-000000000000}"/>
          </ac:picMkLst>
        </pc:picChg>
        <pc:picChg chg="add del mod modCrop">
          <ac:chgData name="Amy" userId="b3a17b24-e3e2-4faa-acc1-f4e0ae68014e" providerId="ADAL" clId="{4EE34DAA-DE1F-4656-A6C0-0BA0F15EF7EA}" dt="2022-10-05T16:42:33.527" v="246" actId="478"/>
          <ac:picMkLst>
            <pc:docMk/>
            <pc:sldMk cId="3529432754" sldId="295"/>
            <ac:picMk id="5" creationId="{FBB905C8-C92D-4103-A521-6B5036D8A601}"/>
          </ac:picMkLst>
        </pc:picChg>
        <pc:picChg chg="del">
          <ac:chgData name="Amy" userId="b3a17b24-e3e2-4faa-acc1-f4e0ae68014e" providerId="ADAL" clId="{4EE34DAA-DE1F-4656-A6C0-0BA0F15EF7EA}" dt="2022-10-05T16:16:11.026" v="8" actId="478"/>
          <ac:picMkLst>
            <pc:docMk/>
            <pc:sldMk cId="3529432754" sldId="295"/>
            <ac:picMk id="6" creationId="{00000000-0000-0000-0000-000000000000}"/>
          </ac:picMkLst>
        </pc:picChg>
        <pc:picChg chg="add del mod modCrop">
          <ac:chgData name="Amy" userId="b3a17b24-e3e2-4faa-acc1-f4e0ae68014e" providerId="ADAL" clId="{4EE34DAA-DE1F-4656-A6C0-0BA0F15EF7EA}" dt="2022-10-05T16:42:34.261" v="247" actId="478"/>
          <ac:picMkLst>
            <pc:docMk/>
            <pc:sldMk cId="3529432754" sldId="295"/>
            <ac:picMk id="7" creationId="{AE23312A-2F62-453F-AA2C-9C47D4A13F68}"/>
          </ac:picMkLst>
        </pc:picChg>
        <pc:picChg chg="add mod modCrop">
          <ac:chgData name="Amy" userId="b3a17b24-e3e2-4faa-acc1-f4e0ae68014e" providerId="ADAL" clId="{4EE34DAA-DE1F-4656-A6C0-0BA0F15EF7EA}" dt="2022-10-05T16:43:26.569" v="258" actId="1076"/>
          <ac:picMkLst>
            <pc:docMk/>
            <pc:sldMk cId="3529432754" sldId="295"/>
            <ac:picMk id="9" creationId="{584283A0-DD94-49C1-8CBB-DC2E129CD69B}"/>
          </ac:picMkLst>
        </pc:picChg>
        <pc:picChg chg="add mod modCrop">
          <ac:chgData name="Amy" userId="b3a17b24-e3e2-4faa-acc1-f4e0ae68014e" providerId="ADAL" clId="{4EE34DAA-DE1F-4656-A6C0-0BA0F15EF7EA}" dt="2022-10-05T16:43:28.004" v="259" actId="1076"/>
          <ac:picMkLst>
            <pc:docMk/>
            <pc:sldMk cId="3529432754" sldId="295"/>
            <ac:picMk id="10" creationId="{258E6784-EC25-41FC-BBA0-D6B45EF64A0B}"/>
          </ac:picMkLst>
        </pc:picChg>
      </pc:sldChg>
      <pc:sldChg chg="del">
        <pc:chgData name="Amy" userId="b3a17b24-e3e2-4faa-acc1-f4e0ae68014e" providerId="ADAL" clId="{4EE34DAA-DE1F-4656-A6C0-0BA0F15EF7EA}" dt="2022-10-05T16:17:36.682" v="25" actId="2696"/>
        <pc:sldMkLst>
          <pc:docMk/>
          <pc:sldMk cId="3218316718" sldId="296"/>
        </pc:sldMkLst>
      </pc:sldChg>
      <pc:sldChg chg="modSp mod modTransition">
        <pc:chgData name="Amy" userId="b3a17b24-e3e2-4faa-acc1-f4e0ae68014e" providerId="ADAL" clId="{4EE34DAA-DE1F-4656-A6C0-0BA0F15EF7EA}" dt="2022-10-05T16:43:45.248" v="260"/>
        <pc:sldMkLst>
          <pc:docMk/>
          <pc:sldMk cId="380536474" sldId="297"/>
        </pc:sldMkLst>
        <pc:spChg chg="mod">
          <ac:chgData name="Amy" userId="b3a17b24-e3e2-4faa-acc1-f4e0ae68014e" providerId="ADAL" clId="{4EE34DAA-DE1F-4656-A6C0-0BA0F15EF7EA}" dt="2022-10-05T16:37:13.756" v="230" actId="14100"/>
          <ac:spMkLst>
            <pc:docMk/>
            <pc:sldMk cId="380536474" sldId="297"/>
            <ac:spMk id="2" creationId="{00000000-0000-0000-0000-000000000000}"/>
          </ac:spMkLst>
        </pc:spChg>
        <pc:spChg chg="mod">
          <ac:chgData name="Amy" userId="b3a17b24-e3e2-4faa-acc1-f4e0ae68014e" providerId="ADAL" clId="{4EE34DAA-DE1F-4656-A6C0-0BA0F15EF7EA}" dt="2022-10-05T16:17:57.625" v="88" actId="1038"/>
          <ac:spMkLst>
            <pc:docMk/>
            <pc:sldMk cId="380536474" sldId="297"/>
            <ac:spMk id="3" creationId="{00000000-0000-0000-0000-000000000000}"/>
          </ac:spMkLst>
        </pc:spChg>
        <pc:spChg chg="mod">
          <ac:chgData name="Amy" userId="b3a17b24-e3e2-4faa-acc1-f4e0ae68014e" providerId="ADAL" clId="{4EE34DAA-DE1F-4656-A6C0-0BA0F15EF7EA}" dt="2022-10-05T16:17:57.625" v="88" actId="1038"/>
          <ac:spMkLst>
            <pc:docMk/>
            <pc:sldMk cId="380536474" sldId="297"/>
            <ac:spMk id="5" creationId="{00000000-0000-0000-0000-000000000000}"/>
          </ac:spMkLst>
        </pc:spChg>
        <pc:spChg chg="mod">
          <ac:chgData name="Amy" userId="b3a17b24-e3e2-4faa-acc1-f4e0ae68014e" providerId="ADAL" clId="{4EE34DAA-DE1F-4656-A6C0-0BA0F15EF7EA}" dt="2022-10-05T16:17:57.625" v="88" actId="1038"/>
          <ac:spMkLst>
            <pc:docMk/>
            <pc:sldMk cId="380536474" sldId="297"/>
            <ac:spMk id="6" creationId="{00000000-0000-0000-0000-000000000000}"/>
          </ac:spMkLst>
        </pc:spChg>
        <pc:spChg chg="mod">
          <ac:chgData name="Amy" userId="b3a17b24-e3e2-4faa-acc1-f4e0ae68014e" providerId="ADAL" clId="{4EE34DAA-DE1F-4656-A6C0-0BA0F15EF7EA}" dt="2022-10-05T16:17:57.625" v="88" actId="1038"/>
          <ac:spMkLst>
            <pc:docMk/>
            <pc:sldMk cId="380536474" sldId="297"/>
            <ac:spMk id="7" creationId="{00000000-0000-0000-0000-000000000000}"/>
          </ac:spMkLst>
        </pc:spChg>
        <pc:spChg chg="mod">
          <ac:chgData name="Amy" userId="b3a17b24-e3e2-4faa-acc1-f4e0ae68014e" providerId="ADAL" clId="{4EE34DAA-DE1F-4656-A6C0-0BA0F15EF7EA}" dt="2022-10-05T16:17:57.625" v="88" actId="1038"/>
          <ac:spMkLst>
            <pc:docMk/>
            <pc:sldMk cId="380536474" sldId="297"/>
            <ac:spMk id="8" creationId="{00000000-0000-0000-0000-000000000000}"/>
          </ac:spMkLst>
        </pc:spChg>
      </pc:sldChg>
      <pc:sldChg chg="modSp del mod setBg">
        <pc:chgData name="Amy" userId="b3a17b24-e3e2-4faa-acc1-f4e0ae68014e" providerId="ADAL" clId="{4EE34DAA-DE1F-4656-A6C0-0BA0F15EF7EA}" dt="2022-10-05T16:18:36.206" v="93" actId="2696"/>
        <pc:sldMkLst>
          <pc:docMk/>
          <pc:sldMk cId="2837683772" sldId="298"/>
        </pc:sldMkLst>
        <pc:spChg chg="mod">
          <ac:chgData name="Amy" userId="b3a17b24-e3e2-4faa-acc1-f4e0ae68014e" providerId="ADAL" clId="{4EE34DAA-DE1F-4656-A6C0-0BA0F15EF7EA}" dt="2022-10-05T16:18:31.585" v="92" actId="108"/>
          <ac:spMkLst>
            <pc:docMk/>
            <pc:sldMk cId="2837683772" sldId="298"/>
            <ac:spMk id="2" creationId="{00000000-0000-0000-0000-000000000000}"/>
          </ac:spMkLst>
        </pc:spChg>
      </pc:sldChg>
      <pc:sldChg chg="del">
        <pc:chgData name="Amy" userId="b3a17b24-e3e2-4faa-acc1-f4e0ae68014e" providerId="ADAL" clId="{4EE34DAA-DE1F-4656-A6C0-0BA0F15EF7EA}" dt="2022-10-05T16:20:54.545" v="107" actId="2696"/>
        <pc:sldMkLst>
          <pc:docMk/>
          <pc:sldMk cId="302663499" sldId="299"/>
        </pc:sldMkLst>
      </pc:sldChg>
      <pc:sldChg chg="addSp delSp modSp mod modTransition">
        <pc:chgData name="Amy" userId="b3a17b24-e3e2-4faa-acc1-f4e0ae68014e" providerId="ADAL" clId="{4EE34DAA-DE1F-4656-A6C0-0BA0F15EF7EA}" dt="2022-10-05T16:45:57.187" v="273" actId="1076"/>
        <pc:sldMkLst>
          <pc:docMk/>
          <pc:sldMk cId="2982908416" sldId="300"/>
        </pc:sldMkLst>
        <pc:spChg chg="mod">
          <ac:chgData name="Amy" userId="b3a17b24-e3e2-4faa-acc1-f4e0ae68014e" providerId="ADAL" clId="{4EE34DAA-DE1F-4656-A6C0-0BA0F15EF7EA}" dt="2022-10-05T16:37:30.616" v="234" actId="14100"/>
          <ac:spMkLst>
            <pc:docMk/>
            <pc:sldMk cId="2982908416" sldId="300"/>
            <ac:spMk id="2" creationId="{00000000-0000-0000-0000-000000000000}"/>
          </ac:spMkLst>
        </pc:spChg>
        <pc:spChg chg="mod">
          <ac:chgData name="Amy" userId="b3a17b24-e3e2-4faa-acc1-f4e0ae68014e" providerId="ADAL" clId="{4EE34DAA-DE1F-4656-A6C0-0BA0F15EF7EA}" dt="2022-10-05T16:23:53.857" v="143" actId="1076"/>
          <ac:spMkLst>
            <pc:docMk/>
            <pc:sldMk cId="2982908416" sldId="300"/>
            <ac:spMk id="8" creationId="{00000000-0000-0000-0000-000000000000}"/>
          </ac:spMkLst>
        </pc:spChg>
        <pc:picChg chg="del">
          <ac:chgData name="Amy" userId="b3a17b24-e3e2-4faa-acc1-f4e0ae68014e" providerId="ADAL" clId="{4EE34DAA-DE1F-4656-A6C0-0BA0F15EF7EA}" dt="2022-10-05T16:21:07.615" v="111" actId="478"/>
          <ac:picMkLst>
            <pc:docMk/>
            <pc:sldMk cId="2982908416" sldId="300"/>
            <ac:picMk id="3" creationId="{00000000-0000-0000-0000-000000000000}"/>
          </ac:picMkLst>
        </pc:picChg>
        <pc:picChg chg="del">
          <ac:chgData name="Amy" userId="b3a17b24-e3e2-4faa-acc1-f4e0ae68014e" providerId="ADAL" clId="{4EE34DAA-DE1F-4656-A6C0-0BA0F15EF7EA}" dt="2022-10-05T16:21:08.779" v="112" actId="478"/>
          <ac:picMkLst>
            <pc:docMk/>
            <pc:sldMk cId="2982908416" sldId="300"/>
            <ac:picMk id="4" creationId="{00000000-0000-0000-0000-000000000000}"/>
          </ac:picMkLst>
        </pc:picChg>
        <pc:picChg chg="add mod ord">
          <ac:chgData name="Amy" userId="b3a17b24-e3e2-4faa-acc1-f4e0ae68014e" providerId="ADAL" clId="{4EE34DAA-DE1F-4656-A6C0-0BA0F15EF7EA}" dt="2022-10-05T16:45:57.187" v="273" actId="1076"/>
          <ac:picMkLst>
            <pc:docMk/>
            <pc:sldMk cId="2982908416" sldId="300"/>
            <ac:picMk id="6" creationId="{EF72C2DB-6767-4EF1-B027-0A430A63BA66}"/>
          </ac:picMkLst>
        </pc:picChg>
        <pc:picChg chg="add del mod modCrop">
          <ac:chgData name="Amy" userId="b3a17b24-e3e2-4faa-acc1-f4e0ae68014e" providerId="ADAL" clId="{4EE34DAA-DE1F-4656-A6C0-0BA0F15EF7EA}" dt="2022-10-05T16:23:39.580" v="136" actId="478"/>
          <ac:picMkLst>
            <pc:docMk/>
            <pc:sldMk cId="2982908416" sldId="300"/>
            <ac:picMk id="9" creationId="{9EC1A986-53EA-4DAA-87A9-D838EF137D1E}"/>
          </ac:picMkLst>
        </pc:picChg>
        <pc:picChg chg="del">
          <ac:chgData name="Amy" userId="b3a17b24-e3e2-4faa-acc1-f4e0ae68014e" providerId="ADAL" clId="{4EE34DAA-DE1F-4656-A6C0-0BA0F15EF7EA}" dt="2022-10-05T16:21:07.003" v="110" actId="478"/>
          <ac:picMkLst>
            <pc:docMk/>
            <pc:sldMk cId="2982908416" sldId="300"/>
            <ac:picMk id="10" creationId="{00000000-0000-0000-0000-000000000000}"/>
          </ac:picMkLst>
        </pc:picChg>
        <pc:picChg chg="add mod">
          <ac:chgData name="Amy" userId="b3a17b24-e3e2-4faa-acc1-f4e0ae68014e" providerId="ADAL" clId="{4EE34DAA-DE1F-4656-A6C0-0BA0F15EF7EA}" dt="2022-10-05T16:45:37.138" v="272" actId="1076"/>
          <ac:picMkLst>
            <pc:docMk/>
            <pc:sldMk cId="2982908416" sldId="300"/>
            <ac:picMk id="12" creationId="{03FFC643-0C63-476C-922D-578A9690A207}"/>
          </ac:picMkLst>
        </pc:picChg>
        <pc:picChg chg="add del mod">
          <ac:chgData name="Amy" userId="b3a17b24-e3e2-4faa-acc1-f4e0ae68014e" providerId="ADAL" clId="{4EE34DAA-DE1F-4656-A6C0-0BA0F15EF7EA}" dt="2022-10-05T16:44:57.171" v="263" actId="478"/>
          <ac:picMkLst>
            <pc:docMk/>
            <pc:sldMk cId="2982908416" sldId="300"/>
            <ac:picMk id="14" creationId="{93F9C03E-DF02-4827-9D66-F0295365B004}"/>
          </ac:picMkLst>
        </pc:picChg>
        <pc:picChg chg="add mod">
          <ac:chgData name="Amy" userId="b3a17b24-e3e2-4faa-acc1-f4e0ae68014e" providerId="ADAL" clId="{4EE34DAA-DE1F-4656-A6C0-0BA0F15EF7EA}" dt="2022-10-05T16:45:15.876" v="267" actId="1076"/>
          <ac:picMkLst>
            <pc:docMk/>
            <pc:sldMk cId="2982908416" sldId="300"/>
            <ac:picMk id="16" creationId="{2C20A3AB-E52E-41B3-8590-1035063AAEFF}"/>
          </ac:picMkLst>
        </pc:picChg>
      </pc:sldChg>
      <pc:sldChg chg="add del">
        <pc:chgData name="Amy" userId="b3a17b24-e3e2-4faa-acc1-f4e0ae68014e" providerId="ADAL" clId="{4EE34DAA-DE1F-4656-A6C0-0BA0F15EF7EA}" dt="2022-10-05T16:24:45.441" v="157" actId="2696"/>
        <pc:sldMkLst>
          <pc:docMk/>
          <pc:sldMk cId="8356813" sldId="301"/>
        </pc:sldMkLst>
      </pc:sldChg>
      <pc:sldChg chg="addSp delSp modSp mod modTransition">
        <pc:chgData name="Amy" userId="b3a17b24-e3e2-4faa-acc1-f4e0ae68014e" providerId="ADAL" clId="{4EE34DAA-DE1F-4656-A6C0-0BA0F15EF7EA}" dt="2022-10-05T16:43:45.248" v="260"/>
        <pc:sldMkLst>
          <pc:docMk/>
          <pc:sldMk cId="1596120173" sldId="302"/>
        </pc:sldMkLst>
        <pc:spChg chg="mod">
          <ac:chgData name="Amy" userId="b3a17b24-e3e2-4faa-acc1-f4e0ae68014e" providerId="ADAL" clId="{4EE34DAA-DE1F-4656-A6C0-0BA0F15EF7EA}" dt="2022-10-05T16:37:39.056" v="236" actId="14100"/>
          <ac:spMkLst>
            <pc:docMk/>
            <pc:sldMk cId="1596120173" sldId="302"/>
            <ac:spMk id="2" creationId="{00000000-0000-0000-0000-000000000000}"/>
          </ac:spMkLst>
        </pc:spChg>
        <pc:spChg chg="del">
          <ac:chgData name="Amy" userId="b3a17b24-e3e2-4faa-acc1-f4e0ae68014e" providerId="ADAL" clId="{4EE34DAA-DE1F-4656-A6C0-0BA0F15EF7EA}" dt="2022-10-05T16:25:08.488" v="161" actId="478"/>
          <ac:spMkLst>
            <pc:docMk/>
            <pc:sldMk cId="1596120173" sldId="302"/>
            <ac:spMk id="6" creationId="{00000000-0000-0000-0000-000000000000}"/>
          </ac:spMkLst>
        </pc:spChg>
        <pc:spChg chg="mod">
          <ac:chgData name="Amy" userId="b3a17b24-e3e2-4faa-acc1-f4e0ae68014e" providerId="ADAL" clId="{4EE34DAA-DE1F-4656-A6C0-0BA0F15EF7EA}" dt="2022-10-05T16:25:03.637" v="160" actId="1076"/>
          <ac:spMkLst>
            <pc:docMk/>
            <pc:sldMk cId="1596120173" sldId="302"/>
            <ac:spMk id="9" creationId="{00000000-0000-0000-0000-000000000000}"/>
          </ac:spMkLst>
        </pc:spChg>
        <pc:spChg chg="del">
          <ac:chgData name="Amy" userId="b3a17b24-e3e2-4faa-acc1-f4e0ae68014e" providerId="ADAL" clId="{4EE34DAA-DE1F-4656-A6C0-0BA0F15EF7EA}" dt="2022-10-05T16:25:16.779" v="168" actId="478"/>
          <ac:spMkLst>
            <pc:docMk/>
            <pc:sldMk cId="1596120173" sldId="302"/>
            <ac:spMk id="10" creationId="{00000000-0000-0000-0000-000000000000}"/>
          </ac:spMkLst>
        </pc:spChg>
        <pc:spChg chg="del">
          <ac:chgData name="Amy" userId="b3a17b24-e3e2-4faa-acc1-f4e0ae68014e" providerId="ADAL" clId="{4EE34DAA-DE1F-4656-A6C0-0BA0F15EF7EA}" dt="2022-10-05T16:25:16.779" v="168" actId="478"/>
          <ac:spMkLst>
            <pc:docMk/>
            <pc:sldMk cId="1596120173" sldId="302"/>
            <ac:spMk id="11" creationId="{00000000-0000-0000-0000-000000000000}"/>
          </ac:spMkLst>
        </pc:spChg>
        <pc:spChg chg="del mod">
          <ac:chgData name="Amy" userId="b3a17b24-e3e2-4faa-acc1-f4e0ae68014e" providerId="ADAL" clId="{4EE34DAA-DE1F-4656-A6C0-0BA0F15EF7EA}" dt="2022-10-05T16:25:14.578" v="167" actId="478"/>
          <ac:spMkLst>
            <pc:docMk/>
            <pc:sldMk cId="1596120173" sldId="302"/>
            <ac:spMk id="14" creationId="{00000000-0000-0000-0000-000000000000}"/>
          </ac:spMkLst>
        </pc:spChg>
        <pc:spChg chg="del">
          <ac:chgData name="Amy" userId="b3a17b24-e3e2-4faa-acc1-f4e0ae68014e" providerId="ADAL" clId="{4EE34DAA-DE1F-4656-A6C0-0BA0F15EF7EA}" dt="2022-10-05T16:25:16.779" v="168" actId="478"/>
          <ac:spMkLst>
            <pc:docMk/>
            <pc:sldMk cId="1596120173" sldId="302"/>
            <ac:spMk id="16" creationId="{00000000-0000-0000-0000-000000000000}"/>
          </ac:spMkLst>
        </pc:spChg>
        <pc:picChg chg="del">
          <ac:chgData name="Amy" userId="b3a17b24-e3e2-4faa-acc1-f4e0ae68014e" providerId="ADAL" clId="{4EE34DAA-DE1F-4656-A6C0-0BA0F15EF7EA}" dt="2022-10-05T16:25:11.542" v="164" actId="478"/>
          <ac:picMkLst>
            <pc:docMk/>
            <pc:sldMk cId="1596120173" sldId="302"/>
            <ac:picMk id="4" creationId="{00000000-0000-0000-0000-000000000000}"/>
          </ac:picMkLst>
        </pc:picChg>
        <pc:picChg chg="del">
          <ac:chgData name="Amy" userId="b3a17b24-e3e2-4faa-acc1-f4e0ae68014e" providerId="ADAL" clId="{4EE34DAA-DE1F-4656-A6C0-0BA0F15EF7EA}" dt="2022-10-05T16:25:09.913" v="162" actId="478"/>
          <ac:picMkLst>
            <pc:docMk/>
            <pc:sldMk cId="1596120173" sldId="302"/>
            <ac:picMk id="5" creationId="{00000000-0000-0000-0000-000000000000}"/>
          </ac:picMkLst>
        </pc:picChg>
        <pc:picChg chg="add mod">
          <ac:chgData name="Amy" userId="b3a17b24-e3e2-4faa-acc1-f4e0ae68014e" providerId="ADAL" clId="{4EE34DAA-DE1F-4656-A6C0-0BA0F15EF7EA}" dt="2022-10-05T16:26:36.254" v="173" actId="1076"/>
          <ac:picMkLst>
            <pc:docMk/>
            <pc:sldMk cId="1596120173" sldId="302"/>
            <ac:picMk id="7" creationId="{4ED240FF-59AA-4ECE-9A9C-5BD910C44798}"/>
          </ac:picMkLst>
        </pc:picChg>
        <pc:picChg chg="del">
          <ac:chgData name="Amy" userId="b3a17b24-e3e2-4faa-acc1-f4e0ae68014e" providerId="ADAL" clId="{4EE34DAA-DE1F-4656-A6C0-0BA0F15EF7EA}" dt="2022-10-05T16:25:12.500" v="165" actId="478"/>
          <ac:picMkLst>
            <pc:docMk/>
            <pc:sldMk cId="1596120173" sldId="302"/>
            <ac:picMk id="12" creationId="{2CABCB1A-43B9-4FAD-B207-91A012B236CC}"/>
          </ac:picMkLst>
        </pc:picChg>
        <pc:picChg chg="add del mod">
          <ac:chgData name="Amy" userId="b3a17b24-e3e2-4faa-acc1-f4e0ae68014e" providerId="ADAL" clId="{4EE34DAA-DE1F-4656-A6C0-0BA0F15EF7EA}" dt="2022-10-05T16:27:14.755" v="178" actId="478"/>
          <ac:picMkLst>
            <pc:docMk/>
            <pc:sldMk cId="1596120173" sldId="302"/>
            <ac:picMk id="13" creationId="{1FD8C0E7-C22D-4BB6-B837-16B265630006}"/>
          </ac:picMkLst>
        </pc:picChg>
        <pc:picChg chg="del">
          <ac:chgData name="Amy" userId="b3a17b24-e3e2-4faa-acc1-f4e0ae68014e" providerId="ADAL" clId="{4EE34DAA-DE1F-4656-A6C0-0BA0F15EF7EA}" dt="2022-10-05T16:25:10.889" v="163" actId="478"/>
          <ac:picMkLst>
            <pc:docMk/>
            <pc:sldMk cId="1596120173" sldId="302"/>
            <ac:picMk id="15" creationId="{00000000-0000-0000-0000-000000000000}"/>
          </ac:picMkLst>
        </pc:picChg>
        <pc:picChg chg="add mod">
          <ac:chgData name="Amy" userId="b3a17b24-e3e2-4faa-acc1-f4e0ae68014e" providerId="ADAL" clId="{4EE34DAA-DE1F-4656-A6C0-0BA0F15EF7EA}" dt="2022-10-05T16:33:52.078" v="204" actId="1076"/>
          <ac:picMkLst>
            <pc:docMk/>
            <pc:sldMk cId="1596120173" sldId="302"/>
            <ac:picMk id="18" creationId="{4E2AFA7C-4D35-4345-BE5C-445B1DA2765F}"/>
          </ac:picMkLst>
        </pc:picChg>
      </pc:sldChg>
      <pc:sldChg chg="del">
        <pc:chgData name="Amy" userId="b3a17b24-e3e2-4faa-acc1-f4e0ae68014e" providerId="ADAL" clId="{4EE34DAA-DE1F-4656-A6C0-0BA0F15EF7EA}" dt="2022-10-05T16:28:07.329" v="179" actId="47"/>
        <pc:sldMkLst>
          <pc:docMk/>
          <pc:sldMk cId="375164866" sldId="303"/>
        </pc:sldMkLst>
      </pc:sldChg>
      <pc:sldChg chg="del">
        <pc:chgData name="Amy" userId="b3a17b24-e3e2-4faa-acc1-f4e0ae68014e" providerId="ADAL" clId="{4EE34DAA-DE1F-4656-A6C0-0BA0F15EF7EA}" dt="2022-10-05T16:28:07.329" v="179" actId="47"/>
        <pc:sldMkLst>
          <pc:docMk/>
          <pc:sldMk cId="1895492566" sldId="304"/>
        </pc:sldMkLst>
      </pc:sldChg>
      <pc:sldChg chg="del">
        <pc:chgData name="Amy" userId="b3a17b24-e3e2-4faa-acc1-f4e0ae68014e" providerId="ADAL" clId="{4EE34DAA-DE1F-4656-A6C0-0BA0F15EF7EA}" dt="2022-10-05T16:28:07.329" v="179" actId="47"/>
        <pc:sldMkLst>
          <pc:docMk/>
          <pc:sldMk cId="284543410" sldId="305"/>
        </pc:sldMkLst>
      </pc:sldChg>
      <pc:sldChg chg="del">
        <pc:chgData name="Amy" userId="b3a17b24-e3e2-4faa-acc1-f4e0ae68014e" providerId="ADAL" clId="{4EE34DAA-DE1F-4656-A6C0-0BA0F15EF7EA}" dt="2022-10-05T16:28:07.329" v="179" actId="47"/>
        <pc:sldMkLst>
          <pc:docMk/>
          <pc:sldMk cId="1339873239" sldId="306"/>
        </pc:sldMkLst>
      </pc:sldChg>
      <pc:sldChg chg="del">
        <pc:chgData name="Amy" userId="b3a17b24-e3e2-4faa-acc1-f4e0ae68014e" providerId="ADAL" clId="{4EE34DAA-DE1F-4656-A6C0-0BA0F15EF7EA}" dt="2022-10-05T16:28:07.329" v="179" actId="47"/>
        <pc:sldMkLst>
          <pc:docMk/>
          <pc:sldMk cId="4248971221" sldId="307"/>
        </pc:sldMkLst>
      </pc:sldChg>
      <pc:sldChg chg="del">
        <pc:chgData name="Amy" userId="b3a17b24-e3e2-4faa-acc1-f4e0ae68014e" providerId="ADAL" clId="{4EE34DAA-DE1F-4656-A6C0-0BA0F15EF7EA}" dt="2022-10-05T16:28:07.329" v="179" actId="47"/>
        <pc:sldMkLst>
          <pc:docMk/>
          <pc:sldMk cId="1193091047" sldId="308"/>
        </pc:sldMkLst>
      </pc:sldChg>
      <pc:sldChg chg="del">
        <pc:chgData name="Amy" userId="b3a17b24-e3e2-4faa-acc1-f4e0ae68014e" providerId="ADAL" clId="{4EE34DAA-DE1F-4656-A6C0-0BA0F15EF7EA}" dt="2022-10-05T16:28:07.329" v="179" actId="47"/>
        <pc:sldMkLst>
          <pc:docMk/>
          <pc:sldMk cId="2507596969" sldId="309"/>
        </pc:sldMkLst>
      </pc:sldChg>
      <pc:sldChg chg="del">
        <pc:chgData name="Amy" userId="b3a17b24-e3e2-4faa-acc1-f4e0ae68014e" providerId="ADAL" clId="{4EE34DAA-DE1F-4656-A6C0-0BA0F15EF7EA}" dt="2022-10-05T16:28:07.329" v="179" actId="47"/>
        <pc:sldMkLst>
          <pc:docMk/>
          <pc:sldMk cId="2153960480" sldId="310"/>
        </pc:sldMkLst>
      </pc:sldChg>
      <pc:sldChg chg="del">
        <pc:chgData name="Amy" userId="b3a17b24-e3e2-4faa-acc1-f4e0ae68014e" providerId="ADAL" clId="{4EE34DAA-DE1F-4656-A6C0-0BA0F15EF7EA}" dt="2022-10-05T16:28:07.329" v="179" actId="47"/>
        <pc:sldMkLst>
          <pc:docMk/>
          <pc:sldMk cId="3612952780" sldId="311"/>
        </pc:sldMkLst>
      </pc:sldChg>
      <pc:sldChg chg="del">
        <pc:chgData name="Amy" userId="b3a17b24-e3e2-4faa-acc1-f4e0ae68014e" providerId="ADAL" clId="{4EE34DAA-DE1F-4656-A6C0-0BA0F15EF7EA}" dt="2022-10-05T16:28:07.329" v="179" actId="47"/>
        <pc:sldMkLst>
          <pc:docMk/>
          <pc:sldMk cId="843285004" sldId="312"/>
        </pc:sldMkLst>
      </pc:sldChg>
      <pc:sldChg chg="del">
        <pc:chgData name="Amy" userId="b3a17b24-e3e2-4faa-acc1-f4e0ae68014e" providerId="ADAL" clId="{4EE34DAA-DE1F-4656-A6C0-0BA0F15EF7EA}" dt="2022-10-05T16:28:07.329" v="179" actId="47"/>
        <pc:sldMkLst>
          <pc:docMk/>
          <pc:sldMk cId="613187331" sldId="313"/>
        </pc:sldMkLst>
      </pc:sldChg>
      <pc:sldChg chg="modSp mod modTransition">
        <pc:chgData name="Amy" userId="b3a17b24-e3e2-4faa-acc1-f4e0ae68014e" providerId="ADAL" clId="{4EE34DAA-DE1F-4656-A6C0-0BA0F15EF7EA}" dt="2022-10-05T16:43:45.248" v="260"/>
        <pc:sldMkLst>
          <pc:docMk/>
          <pc:sldMk cId="2721754410" sldId="314"/>
        </pc:sldMkLst>
        <pc:spChg chg="mod">
          <ac:chgData name="Amy" userId="b3a17b24-e3e2-4faa-acc1-f4e0ae68014e" providerId="ADAL" clId="{4EE34DAA-DE1F-4656-A6C0-0BA0F15EF7EA}" dt="2022-10-05T16:30:04.028" v="198" actId="14100"/>
          <ac:spMkLst>
            <pc:docMk/>
            <pc:sldMk cId="2721754410" sldId="314"/>
            <ac:spMk id="2" creationId="{00000000-0000-0000-0000-000000000000}"/>
          </ac:spMkLst>
        </pc:spChg>
        <pc:spChg chg="mod">
          <ac:chgData name="Amy" userId="b3a17b24-e3e2-4faa-acc1-f4e0ae68014e" providerId="ADAL" clId="{4EE34DAA-DE1F-4656-A6C0-0BA0F15EF7EA}" dt="2022-10-05T16:30:17.598" v="200" actId="1076"/>
          <ac:spMkLst>
            <pc:docMk/>
            <pc:sldMk cId="2721754410" sldId="314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70DD61-DFEC-4829-83DE-ADAF5E4ABB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76B42-8E3A-4EE8-88CA-2DA96F159BF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6FE3C72-4E8E-40A7-81F8-58C9BFCF60AD}" type="datetimeFigureOut">
              <a:rPr lang="en-US"/>
              <a:pPr>
                <a:defRPr/>
              </a:pPr>
              <a:t>10/5/2022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B947EFB-2F8B-4098-88E7-DC55CE0339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5B1771F-6EEE-4405-9B45-855B7B0F9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324098-C7F4-42B9-915B-4E424F2D069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67080-404F-4516-9BDA-A1C23888FF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4FC01F73-939F-42AD-A764-F1C98A5DBA2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CAE4114-5491-4C0F-B219-03789D478F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1163"/>
            <a:ext cx="9185275" cy="727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Logo RGB.jpg">
            <a:extLst>
              <a:ext uri="{FF2B5EF4-FFF2-40B4-BE49-F238E27FC236}">
                <a16:creationId xmlns:a16="http://schemas.microsoft.com/office/drawing/2014/main" id="{760A013F-A89A-44E1-9C9A-6B3DC19E01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6250"/>
            <a:ext cx="19812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04801"/>
            <a:ext cx="6124575" cy="10668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066800"/>
            <a:ext cx="6124575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937937C-39F2-4FEF-8960-F7BB15A0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A39DA-5A58-4A14-94E9-8E5740D1F5BE}" type="datetimeFigureOut">
              <a:rPr lang="en-US"/>
              <a:pPr>
                <a:defRPr/>
              </a:pPr>
              <a:t>10/5/2022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33B16CF-DACD-4F75-8437-9791B2307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FEB51F5-A252-46A7-8EFC-E76FED753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3C27D2-2ADB-4A35-84D5-6913262379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8634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60142B-1C77-4877-A1F6-7AF0F4EBD95F}"/>
              </a:ext>
            </a:extLst>
          </p:cNvPr>
          <p:cNvSpPr/>
          <p:nvPr userDrawn="1"/>
        </p:nvSpPr>
        <p:spPr>
          <a:xfrm>
            <a:off x="0" y="3048000"/>
            <a:ext cx="9144000" cy="381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9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7" descr="Shadow.tif">
            <a:extLst>
              <a:ext uri="{FF2B5EF4-FFF2-40B4-BE49-F238E27FC236}">
                <a16:creationId xmlns:a16="http://schemas.microsoft.com/office/drawing/2014/main" id="{DFDFE169-3694-4343-94BE-7E4609D0EF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0"/>
          <a:stretch>
            <a:fillRect/>
          </a:stretch>
        </p:blipFill>
        <p:spPr bwMode="auto">
          <a:xfrm>
            <a:off x="0" y="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6204CD-D46A-4D51-8304-9BA712685DF7}"/>
              </a:ext>
            </a:extLst>
          </p:cNvPr>
          <p:cNvCxnSpPr/>
          <p:nvPr userDrawn="1"/>
        </p:nvCxnSpPr>
        <p:spPr>
          <a:xfrm>
            <a:off x="-1085850" y="6186488"/>
            <a:ext cx="65532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FB6F8D8-DF28-41F4-AC7E-CF88BCF1B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51200-415B-4C63-8538-4C55AB335A18}" type="datetimeFigureOut">
              <a:rPr lang="en-US"/>
              <a:pPr>
                <a:defRPr/>
              </a:pPr>
              <a:t>10/5/2022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FD935EF-0A9C-4293-86B1-93F2F810E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0F8511-C59C-41CB-9AB0-94FB159D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3D9D5-ABCF-4889-92D2-1616BAA766FC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7DC3DAB2-DA7C-479C-AF68-AA8A5C9C25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6128158"/>
            <a:ext cx="3200400" cy="18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245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114BAA-417B-454E-8853-D4FBF8F001A1}"/>
              </a:ext>
            </a:extLst>
          </p:cNvPr>
          <p:cNvSpPr/>
          <p:nvPr userDrawn="1"/>
        </p:nvSpPr>
        <p:spPr>
          <a:xfrm>
            <a:off x="0" y="3048000"/>
            <a:ext cx="9144000" cy="381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9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E28F53-78BF-48B2-9C3C-02077208B5AF}"/>
              </a:ext>
            </a:extLst>
          </p:cNvPr>
          <p:cNvCxnSpPr/>
          <p:nvPr userDrawn="1"/>
        </p:nvCxnSpPr>
        <p:spPr>
          <a:xfrm>
            <a:off x="-1085850" y="6186488"/>
            <a:ext cx="65532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6C07468-4987-4160-81F0-6DD4E6D1A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391AB-30BA-462F-817C-8DAA18402FC2}" type="datetimeFigureOut">
              <a:rPr lang="en-US"/>
              <a:pPr>
                <a:defRPr/>
              </a:pPr>
              <a:t>10/5/2022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21B97E-2A9D-496D-8DD7-5815942E5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B1B2DF-6322-4B61-9FC5-4AB9A0BA7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20EA4-EA4C-4E01-9497-6DD2D6A8CC8A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C3DAB2-DA7C-479C-AF68-AA8A5C9C25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6128158"/>
            <a:ext cx="3200400" cy="18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70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8C4E0E-06C8-44DD-B38E-2FDD4EE4A6CA}"/>
              </a:ext>
            </a:extLst>
          </p:cNvPr>
          <p:cNvSpPr/>
          <p:nvPr userDrawn="1"/>
        </p:nvSpPr>
        <p:spPr>
          <a:xfrm>
            <a:off x="0" y="3048000"/>
            <a:ext cx="9144000" cy="381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9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7" descr="Shadow.png">
            <a:extLst>
              <a:ext uri="{FF2B5EF4-FFF2-40B4-BE49-F238E27FC236}">
                <a16:creationId xmlns:a16="http://schemas.microsoft.com/office/drawing/2014/main" id="{1B845D53-2D0C-4E8C-B59A-12855797C7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DC47C1-9205-40B7-AFFB-EE510F71DB24}"/>
              </a:ext>
            </a:extLst>
          </p:cNvPr>
          <p:cNvCxnSpPr/>
          <p:nvPr userDrawn="1"/>
        </p:nvCxnSpPr>
        <p:spPr>
          <a:xfrm>
            <a:off x="-1085850" y="6186488"/>
            <a:ext cx="65532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9">
            <a:extLst>
              <a:ext uri="{FF2B5EF4-FFF2-40B4-BE49-F238E27FC236}">
                <a16:creationId xmlns:a16="http://schemas.microsoft.com/office/drawing/2014/main" id="{7DC3DAB2-DA7C-479C-AF68-AA8A5C9C25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6128158"/>
            <a:ext cx="3200400" cy="18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55A0597-9A42-4CE1-B7A7-70C605EE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0548C-C793-460A-9A93-9C6BD7FFDA89}" type="datetimeFigureOut">
              <a:rPr lang="en-US"/>
              <a:pPr>
                <a:defRPr/>
              </a:pPr>
              <a:t>10/5/2022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0C15DEC-2DEF-4E91-9C0A-CDBE726F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300921C-4FAE-40D1-BA37-8F0F517D2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3C690-6197-44F6-A670-50CC11F7457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8826785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B34070-28AE-408E-A9D0-1F6FB0F03F30}"/>
              </a:ext>
            </a:extLst>
          </p:cNvPr>
          <p:cNvSpPr/>
          <p:nvPr userDrawn="1"/>
        </p:nvSpPr>
        <p:spPr>
          <a:xfrm>
            <a:off x="0" y="3048000"/>
            <a:ext cx="9144000" cy="381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9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C2D981-35B6-4503-813D-E3D4AA86F68E}"/>
              </a:ext>
            </a:extLst>
          </p:cNvPr>
          <p:cNvCxnSpPr/>
          <p:nvPr userDrawn="1"/>
        </p:nvCxnSpPr>
        <p:spPr>
          <a:xfrm>
            <a:off x="-1085850" y="6186488"/>
            <a:ext cx="65532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133725"/>
            <a:ext cx="7772400" cy="1362075"/>
          </a:xfrm>
        </p:spPr>
        <p:txBody>
          <a:bodyPr anchor="t"/>
          <a:lstStyle>
            <a:lvl1pPr algn="l">
              <a:defRPr sz="4000" b="0" cap="none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3353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F819F03-AF58-49AE-BF70-CAEFEF72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A0D98-A4C1-4913-AD96-499B9D4D0F5F}" type="datetimeFigureOut">
              <a:rPr lang="en-US"/>
              <a:pPr>
                <a:defRPr/>
              </a:pPr>
              <a:t>10/5/2022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85CBDFB-3BE9-448E-9440-9CAEC2F34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22ECA16-F8E0-4E6B-953D-5BFD87B2C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438E3-71C9-467E-943F-02A341474ED4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C3DAB2-DA7C-479C-AF68-AA8A5C9C25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6128158"/>
            <a:ext cx="3200400" cy="18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963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D30E75-C61E-4194-9BD5-3AF2094D8730}"/>
              </a:ext>
            </a:extLst>
          </p:cNvPr>
          <p:cNvSpPr/>
          <p:nvPr userDrawn="1"/>
        </p:nvSpPr>
        <p:spPr>
          <a:xfrm>
            <a:off x="0" y="3048000"/>
            <a:ext cx="9144000" cy="381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9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Shadow.tif">
            <a:extLst>
              <a:ext uri="{FF2B5EF4-FFF2-40B4-BE49-F238E27FC236}">
                <a16:creationId xmlns:a16="http://schemas.microsoft.com/office/drawing/2014/main" id="{4438ADEF-E8C3-44FD-9AC7-19EAA5CEA7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0"/>
          <a:stretch>
            <a:fillRect/>
          </a:stretch>
        </p:blipFill>
        <p:spPr bwMode="auto">
          <a:xfrm>
            <a:off x="0" y="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8F251E-BD3C-4608-A280-F710403FD9B3}"/>
              </a:ext>
            </a:extLst>
          </p:cNvPr>
          <p:cNvCxnSpPr/>
          <p:nvPr userDrawn="1"/>
        </p:nvCxnSpPr>
        <p:spPr>
          <a:xfrm>
            <a:off x="-1085850" y="6186488"/>
            <a:ext cx="65532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/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/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153659ED-9F6B-4F0C-A230-1992FB2F1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D05E3-8F12-4FC3-811A-C40DA8ADA89C}" type="datetimeFigureOut">
              <a:rPr lang="en-US"/>
              <a:pPr>
                <a:defRPr/>
              </a:pPr>
              <a:t>10/5/2022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130ADDFF-738D-4111-AD07-5321F664F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45999F8-BA6D-4B5C-83C2-85BC268B5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22029-1D79-4380-8F10-058EA7E6E73E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7DC3DAB2-DA7C-479C-AF68-AA8A5C9C25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6128158"/>
            <a:ext cx="3200400" cy="18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94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E5DB3-5E6D-4236-B6AC-5AF8EBA84B00}"/>
              </a:ext>
            </a:extLst>
          </p:cNvPr>
          <p:cNvSpPr/>
          <p:nvPr userDrawn="1"/>
        </p:nvSpPr>
        <p:spPr>
          <a:xfrm>
            <a:off x="0" y="3048000"/>
            <a:ext cx="9144000" cy="381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9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" name="Picture 7" descr="Shadow.tif">
            <a:extLst>
              <a:ext uri="{FF2B5EF4-FFF2-40B4-BE49-F238E27FC236}">
                <a16:creationId xmlns:a16="http://schemas.microsoft.com/office/drawing/2014/main" id="{12CB38D6-28D1-4BE4-BAA8-EE3654A1D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0"/>
          <a:stretch>
            <a:fillRect/>
          </a:stretch>
        </p:blipFill>
        <p:spPr bwMode="auto">
          <a:xfrm>
            <a:off x="0" y="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93FE008-7C3A-40DF-9978-8C6065FE374E}"/>
              </a:ext>
            </a:extLst>
          </p:cNvPr>
          <p:cNvCxnSpPr/>
          <p:nvPr userDrawn="1"/>
        </p:nvCxnSpPr>
        <p:spPr>
          <a:xfrm>
            <a:off x="-1085850" y="6186488"/>
            <a:ext cx="65532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70037"/>
            <a:ext cx="4040188" cy="639763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09800"/>
            <a:ext cx="4040188" cy="3951288"/>
          </a:xfrm>
          <a:noFill/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/>
            </a:lvl4pPr>
            <a:lvl5pPr>
              <a:defRPr sz="105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48200" y="1570037"/>
            <a:ext cx="4038600" cy="639763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2209800"/>
            <a:ext cx="4038600" cy="3962400"/>
          </a:xfrm>
          <a:noFill/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/>
            </a:lvl4pPr>
            <a:lvl5pPr>
              <a:defRPr sz="105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0456189C-5F96-4148-859A-B56CB551D4C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845BF-3A34-4628-B1C2-CAF6288756BB}" type="datetimeFigureOut">
              <a:rPr lang="en-US"/>
              <a:pPr>
                <a:defRPr/>
              </a:pPr>
              <a:t>10/5/2022</a:t>
            </a:fld>
            <a:endParaRPr lang="en-US" dirty="0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BFBB7240-0E77-4419-99B3-10BB0D45EFB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31CFC07E-C8A6-44F9-814B-D203C935F8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443B47CF-8B96-427C-A15F-A6E89773C36B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7DC3DAB2-DA7C-479C-AF68-AA8A5C9C25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6128158"/>
            <a:ext cx="3200400" cy="18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893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27241D-B99E-4EE7-B846-70D92471CA93}"/>
              </a:ext>
            </a:extLst>
          </p:cNvPr>
          <p:cNvSpPr/>
          <p:nvPr userDrawn="1"/>
        </p:nvSpPr>
        <p:spPr>
          <a:xfrm>
            <a:off x="0" y="3048000"/>
            <a:ext cx="9144000" cy="381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9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7" descr="Shadow.tif">
            <a:extLst>
              <a:ext uri="{FF2B5EF4-FFF2-40B4-BE49-F238E27FC236}">
                <a16:creationId xmlns:a16="http://schemas.microsoft.com/office/drawing/2014/main" id="{3C24CC10-BC6E-4796-A4CD-FAAB7E3C19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0"/>
          <a:stretch>
            <a:fillRect/>
          </a:stretch>
        </p:blipFill>
        <p:spPr bwMode="auto">
          <a:xfrm>
            <a:off x="0" y="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6097FD-3E35-4CC2-8CA0-6480CF81AFA7}"/>
              </a:ext>
            </a:extLst>
          </p:cNvPr>
          <p:cNvCxnSpPr/>
          <p:nvPr userDrawn="1"/>
        </p:nvCxnSpPr>
        <p:spPr>
          <a:xfrm>
            <a:off x="-1085850" y="6186488"/>
            <a:ext cx="65532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DB10BF41-9390-4BA8-BF10-E39CB72E1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0DE4D-8A0D-432B-A613-7238B84C79BB}" type="datetimeFigureOut">
              <a:rPr lang="en-US"/>
              <a:pPr>
                <a:defRPr/>
              </a:pPr>
              <a:t>10/5/2022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EFB5C4E-D7CD-4F96-AC93-298204655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B6ADAF2-D0C6-46B4-A6EC-FF248C86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3E15B-771D-4603-B7A2-D1335C639A8C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C3DAB2-DA7C-479C-AF68-AA8A5C9C25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6128158"/>
            <a:ext cx="3200400" cy="18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301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772184-21C3-4509-AA33-626F9231B7FA}"/>
              </a:ext>
            </a:extLst>
          </p:cNvPr>
          <p:cNvSpPr/>
          <p:nvPr userDrawn="1"/>
        </p:nvSpPr>
        <p:spPr>
          <a:xfrm>
            <a:off x="0" y="3048000"/>
            <a:ext cx="9144000" cy="381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9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1B2402A-458F-4A68-B9E0-317FED784661}"/>
              </a:ext>
            </a:extLst>
          </p:cNvPr>
          <p:cNvCxnSpPr/>
          <p:nvPr userDrawn="1"/>
        </p:nvCxnSpPr>
        <p:spPr>
          <a:xfrm>
            <a:off x="-1085850" y="6186488"/>
            <a:ext cx="65532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D45A284D-31DA-4D9F-9340-B4CE73C7C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3554B-228A-4160-AE2B-66ED6ACACA72}" type="datetimeFigureOut">
              <a:rPr lang="en-US"/>
              <a:pPr>
                <a:defRPr/>
              </a:pPr>
              <a:t>10/5/2022</a:t>
            </a:fld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6F276C9-35A6-4DEE-B641-E328D443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95D13A0-2D67-4588-BD05-ECEA933D0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236F9-B067-41C0-BB1D-7D7DCCE887B7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7DC3DAB2-DA7C-479C-AF68-AA8A5C9C25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6128158"/>
            <a:ext cx="3200400" cy="18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961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53E75D-DD01-476D-876F-C8FAE1E0ECA4}"/>
              </a:ext>
            </a:extLst>
          </p:cNvPr>
          <p:cNvSpPr/>
          <p:nvPr userDrawn="1"/>
        </p:nvSpPr>
        <p:spPr>
          <a:xfrm>
            <a:off x="0" y="3048000"/>
            <a:ext cx="9144000" cy="381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9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1CF24F-758E-4B72-8F7E-BBCBA387662F}"/>
              </a:ext>
            </a:extLst>
          </p:cNvPr>
          <p:cNvCxnSpPr/>
          <p:nvPr userDrawn="1"/>
        </p:nvCxnSpPr>
        <p:spPr>
          <a:xfrm>
            <a:off x="-1085850" y="6186488"/>
            <a:ext cx="65532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>
            <a:normAutofit/>
          </a:bodyPr>
          <a:lstStyle>
            <a:lvl1pPr algn="l"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273053"/>
            <a:ext cx="5105400" cy="5746747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accent3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0581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0A8806D-7BC3-458C-8C59-8454C49CB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BF38B-8601-4B3B-A014-EC880FE36C1D}" type="datetimeFigureOut">
              <a:rPr lang="en-US"/>
              <a:pPr>
                <a:defRPr/>
              </a:pPr>
              <a:t>10/5/2022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53A2B9B9-84C1-46B4-9BEE-40FC4F236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B15A17B-1B25-4E3A-B150-69CF3BF89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8850D-D9F1-4EA6-9B78-7855F71873FC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7DC3DAB2-DA7C-479C-AF68-AA8A5C9C25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6128158"/>
            <a:ext cx="3200400" cy="18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08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58E091-67B2-484B-83DF-0BB2C36C349E}"/>
              </a:ext>
            </a:extLst>
          </p:cNvPr>
          <p:cNvSpPr/>
          <p:nvPr userDrawn="1"/>
        </p:nvSpPr>
        <p:spPr>
          <a:xfrm>
            <a:off x="0" y="3048000"/>
            <a:ext cx="9144000" cy="381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9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5AAF5D9-09F1-489A-9CD1-BDCBBA8C6410}"/>
              </a:ext>
            </a:extLst>
          </p:cNvPr>
          <p:cNvCxnSpPr/>
          <p:nvPr userDrawn="1"/>
        </p:nvCxnSpPr>
        <p:spPr>
          <a:xfrm>
            <a:off x="-1085850" y="6186488"/>
            <a:ext cx="65532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889000"/>
            <a:ext cx="4002088" cy="4572000"/>
          </a:xfrm>
          <a:solidFill>
            <a:schemeClr val="bg2"/>
          </a:solidFill>
        </p:spPr>
        <p:txBody>
          <a:bodyPr lIns="548640" tIns="822960" anchor="t"/>
          <a:lstStyle>
            <a:lvl1pPr algn="l">
              <a:defRPr sz="2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4" y="1244600"/>
            <a:ext cx="4876799" cy="38608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0" y="2514600"/>
            <a:ext cx="4002088" cy="2641600"/>
          </a:xfrm>
        </p:spPr>
        <p:txBody>
          <a:bodyPr lIns="548640">
            <a:normAutofit/>
          </a:bodyPr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1166DCBD-CD85-46AF-8682-B1CB50435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7411F-A9CB-4CB7-9011-97F5F0A4B509}" type="datetimeFigureOut">
              <a:rPr lang="en-US"/>
              <a:pPr>
                <a:defRPr/>
              </a:pPr>
              <a:t>10/5/2022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29517FDB-ED2E-436F-9261-87C1415F7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CC58693-A7D0-4FA7-8ACB-017422BD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7B5F38-DB3C-4FF6-A837-0FB94F49E62B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7DC3DAB2-DA7C-479C-AF68-AA8A5C9C25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6128158"/>
            <a:ext cx="3200400" cy="18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466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C60CC09-F132-4BFD-9767-2B9C9D2B454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0F25CEC-18F2-4914-A7CB-9E2C89265D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380D1-6C35-42BC-8FDC-81902E615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B80682-0DB9-4F0F-A3DE-E322C0F22635}" type="datetimeFigureOut">
              <a:rPr lang="en-US"/>
              <a:pPr>
                <a:defRPr/>
              </a:pPr>
              <a:t>10/5/2022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B8978-2C14-4159-B44F-AB7DC28B0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F748-EDAA-4133-9567-AF24ACD2E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CE8A8E"/>
                </a:solidFill>
                <a:latin typeface="FranklinGothicURWBook"/>
              </a:defRPr>
            </a:lvl1pPr>
          </a:lstStyle>
          <a:p>
            <a:fld id="{47BB5EE9-6AA9-4CB9-A3D2-A4EEA7B4262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FreightText Pro Medium" panose="02000603070000020004" pitchFamily="50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FreightText Pro Medium" panose="02000603070000020004" pitchFamily="50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FreightText Pro Medium" panose="02000603070000020004" pitchFamily="50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FreightText Pro Medium" panose="02000603070000020004" pitchFamily="5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FreightText Pro Medium" panose="02000603070000020004" pitchFamily="5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FreightText Pro Medium" panose="02000603070000020004" pitchFamily="5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FreightText Pro Medium" panose="02000603070000020004" pitchFamily="5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FreightText Pro Medium" panose="02000603070000020004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231F2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231F2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231F2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231F2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amurphy@westernwyoming.edu" TargetMode="Externa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9A7EC22A-709C-4C10-8429-775BB724CA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079" y="304800"/>
            <a:ext cx="6124575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solidFill>
                  <a:schemeClr val="accent3"/>
                </a:solidFill>
              </a:rPr>
              <a:t>Valuing Education &amp; Industry Partnerships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5373" y="6347023"/>
            <a:ext cx="5684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i="1" dirty="0">
                <a:solidFill>
                  <a:schemeClr val="bg1"/>
                </a:solidFill>
              </a:rPr>
              <a:t>Western provides equal opportunity in education and employment. Learn more: westernwyoming.edu/NDS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3483"/>
            <a:ext cx="9144000" cy="897867"/>
          </a:xfrm>
        </p:spPr>
        <p:txBody>
          <a:bodyPr/>
          <a:lstStyle/>
          <a:p>
            <a:r>
              <a:rPr lang="en-US" sz="4000" b="1" dirty="0">
                <a:solidFill>
                  <a:schemeClr val="accent3"/>
                </a:solidFill>
              </a:rPr>
              <a:t>Continuous Quality Improvement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985357"/>
            <a:ext cx="9144000" cy="49151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700" dirty="0">
                <a:latin typeface="Arial Rounded MT Bold" panose="020F0704030504030204" pitchFamily="34" charset="0"/>
              </a:rPr>
              <a:t>ADVISORY BOARD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72C2DB-6767-4EF1-B027-0A430A63B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480" y="2994229"/>
            <a:ext cx="3790368" cy="21320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FFC643-0C63-476C-922D-578A9690A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0322" y="2672039"/>
            <a:ext cx="4301231" cy="24194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0A3AB-E52E-41B3-8590-1035063AA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2" y="1731144"/>
            <a:ext cx="2368770" cy="430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0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70"/>
            <a:ext cx="9144000" cy="975578"/>
          </a:xfrm>
        </p:spPr>
        <p:txBody>
          <a:bodyPr/>
          <a:lstStyle/>
          <a:p>
            <a:r>
              <a:rPr lang="en-US" sz="4000" b="1" dirty="0">
                <a:solidFill>
                  <a:schemeClr val="accent3"/>
                </a:solidFill>
              </a:rPr>
              <a:t>Marketing/Promotion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53793" y="1920563"/>
            <a:ext cx="3636414" cy="105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5" i="1" dirty="0"/>
              <a:t>Methods of communication </a:t>
            </a:r>
          </a:p>
          <a:p>
            <a:pPr algn="ctr"/>
            <a:r>
              <a:rPr lang="en-US" sz="1875" i="1" dirty="0"/>
              <a:t>include print and digital</a:t>
            </a:r>
          </a:p>
          <a:p>
            <a:pPr algn="ctr"/>
            <a:endParaRPr lang="en-US" sz="2475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D240FF-59AA-4ECE-9A9C-5BD910C44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755">
            <a:off x="1160126" y="2678649"/>
            <a:ext cx="2370136" cy="30672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2AFA7C-4D35-4345-BE5C-445B1DA27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47488">
            <a:off x="5605607" y="2869819"/>
            <a:ext cx="2657215" cy="26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2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6580"/>
            <a:ext cx="9144000" cy="897867"/>
          </a:xfrm>
        </p:spPr>
        <p:txBody>
          <a:bodyPr/>
          <a:lstStyle/>
          <a:p>
            <a:r>
              <a:rPr lang="en-US" sz="4000" b="1" dirty="0">
                <a:solidFill>
                  <a:schemeClr val="accent3"/>
                </a:solidFill>
              </a:rPr>
              <a:t>Replicate our Success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8788" y="2135957"/>
            <a:ext cx="794620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100" i="1" dirty="0"/>
              <a:t>Know Your Community and their Workforce Needs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100" i="1" dirty="0"/>
              <a:t>Identify the Key Partners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100" i="1" dirty="0"/>
              <a:t>Develop Relationships and Strategies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700" b="1" i="1" dirty="0"/>
              <a:t>LISTEN </a:t>
            </a:r>
            <a:r>
              <a:rPr lang="en-US" sz="2100" i="1" dirty="0"/>
              <a:t>to Your Employer Needs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100" i="1" dirty="0"/>
              <a:t>Communicate, Communicate, Communicate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100" i="1" dirty="0"/>
              <a:t>Implement Program and Marketing Plan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100" i="1" dirty="0"/>
              <a:t>Obtain Feedback and Continuous Quality Improvement</a:t>
            </a:r>
          </a:p>
        </p:txBody>
      </p:sp>
    </p:spTree>
    <p:extLst>
      <p:ext uri="{BB962C8B-B14F-4D97-AF65-F5344CB8AC3E}">
        <p14:creationId xmlns:p14="http://schemas.microsoft.com/office/powerpoint/2010/main" val="272175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6325"/>
            <a:ext cx="9143999" cy="91363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3"/>
                </a:solidFill>
              </a:rPr>
              <a:t>Contact Information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6774C16-B604-4FAC-AF9C-0694D6F8F9C7}"/>
              </a:ext>
            </a:extLst>
          </p:cNvPr>
          <p:cNvSpPr txBox="1">
            <a:spLocks/>
          </p:cNvSpPr>
          <p:nvPr/>
        </p:nvSpPr>
        <p:spPr bwMode="auto">
          <a:xfrm>
            <a:off x="0" y="3352800"/>
            <a:ext cx="914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231F2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231F2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231F2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231F2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Serifa BT" panose="02060503030505020204" pitchFamily="18" charset="0"/>
              </a:rPr>
              <a:t>Amy Murphy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latin typeface="Serifa BT" panose="02060503030505020204" pitchFamily="18" charset="0"/>
              </a:rPr>
              <a:t>Dean, Outreach &amp; Workforce Development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latin typeface="Serifa BT" panose="02060503030505020204" pitchFamily="18" charset="0"/>
                <a:hlinkClick r:id="rId3"/>
              </a:rPr>
              <a:t>amurphy@westernwyoming.edu</a:t>
            </a:r>
            <a:endParaRPr lang="en-US" sz="2400" dirty="0">
              <a:latin typeface="Serifa BT" panose="020605030305050202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latin typeface="Serifa BT" panose="02060503030505020204" pitchFamily="18" charset="0"/>
              </a:rPr>
              <a:t>(307) 382-1616</a:t>
            </a:r>
          </a:p>
          <a:p>
            <a:pPr algn="ctr"/>
            <a:endParaRPr lang="en-US" dirty="0">
              <a:latin typeface="Serifa BT" panose="02060503030505020204" pitchFamily="18" charset="0"/>
            </a:endParaRPr>
          </a:p>
          <a:p>
            <a:pPr algn="ctr"/>
            <a:endParaRPr lang="en-US" dirty="0">
              <a:latin typeface="Serifa BT" panose="02060503030505020204" pitchFamily="18" charset="0"/>
            </a:endParaRPr>
          </a:p>
          <a:p>
            <a:pPr algn="ctr"/>
            <a:endParaRPr lang="en-US" dirty="0">
              <a:latin typeface="Serifa BT" panose="02060503030505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496EF3-1023-4F11-B863-1FC01D8372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t="17850" r="4578" b="14213"/>
          <a:stretch/>
        </p:blipFill>
        <p:spPr>
          <a:xfrm rot="20682055">
            <a:off x="307595" y="1854248"/>
            <a:ext cx="2161395" cy="1619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226690-A9AD-4CB4-BF74-5A9217C98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86" y="2161372"/>
            <a:ext cx="3855427" cy="100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33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C7C36-5650-4CD1-BDAA-95D56496F030}"/>
              </a:ext>
            </a:extLst>
          </p:cNvPr>
          <p:cNvSpPr txBox="1">
            <a:spLocks/>
          </p:cNvSpPr>
          <p:nvPr/>
        </p:nvSpPr>
        <p:spPr bwMode="auto">
          <a:xfrm>
            <a:off x="1" y="285228"/>
            <a:ext cx="9144000" cy="116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1"/>
                </a:solidFill>
                <a:latin typeface="FreightText Pro Medium" panose="02000603070000020004" pitchFamily="5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1"/>
                </a:solidFill>
                <a:latin typeface="FreightText Pro Medium" panose="02000603070000020004" pitchFamily="5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1"/>
                </a:solidFill>
                <a:latin typeface="FreightText Pro Medium" panose="02000603070000020004" pitchFamily="5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1"/>
                </a:solidFill>
                <a:latin typeface="FreightText Pro Medium" panose="02000603070000020004" pitchFamily="5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1"/>
                </a:solidFill>
                <a:latin typeface="FreightText Pro Medium" panose="02000603070000020004" pitchFamily="5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1"/>
                </a:solidFill>
                <a:latin typeface="FreightText Pro Medium" panose="02000603070000020004" pitchFamily="5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1"/>
                </a:solidFill>
                <a:latin typeface="FreightText Pro Medium" panose="02000603070000020004" pitchFamily="5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1"/>
                </a:solidFill>
                <a:latin typeface="FreightText Pro Medium" panose="02000603070000020004" pitchFamily="50" charset="0"/>
              </a:defRPr>
            </a:lvl9pPr>
          </a:lstStyle>
          <a:p>
            <a:r>
              <a:rPr lang="en-US" b="1" dirty="0">
                <a:solidFill>
                  <a:schemeClr val="accent3"/>
                </a:solidFill>
              </a:rPr>
              <a:t>Meet Your Presenter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74BDDDB-55F6-4D68-84A8-03724C8DD0B0}"/>
              </a:ext>
            </a:extLst>
          </p:cNvPr>
          <p:cNvSpPr txBox="1">
            <a:spLocks/>
          </p:cNvSpPr>
          <p:nvPr/>
        </p:nvSpPr>
        <p:spPr>
          <a:xfrm>
            <a:off x="3929139" y="2980698"/>
            <a:ext cx="4411245" cy="151504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231F2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231F2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231F2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231F2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Amy Murphy</a:t>
            </a:r>
          </a:p>
          <a:p>
            <a:pPr marL="0" indent="0" algn="ctr">
              <a:buNone/>
            </a:pPr>
            <a:r>
              <a:rPr lang="en-US" sz="1800" dirty="0"/>
              <a:t>Dean, Outreach and Workforce Development</a:t>
            </a:r>
          </a:p>
          <a:p>
            <a:pPr marL="0" indent="0" algn="ctr">
              <a:buNone/>
            </a:pPr>
            <a:r>
              <a:rPr lang="en-US" sz="1800" dirty="0"/>
              <a:t>Western Wyoming Community College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D8066A-AE38-4355-89C4-BD0743746D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4" t="14576" r="30368" b="13751"/>
          <a:stretch/>
        </p:blipFill>
        <p:spPr>
          <a:xfrm>
            <a:off x="1376575" y="2240589"/>
            <a:ext cx="2029104" cy="257740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9204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704A914-E43F-4BDC-A6D2-660DD9D97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7220"/>
            <a:ext cx="9144000" cy="853751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3"/>
                </a:solidFill>
              </a:rPr>
              <a:t>Experience with Developing Collaborative Programs with Industry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141F5-0767-4F13-AC5B-815926DE5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73" y="2061743"/>
            <a:ext cx="8504853" cy="390142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Industrial Maintenance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Diesel Technology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Plant Operations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Electrical and Instrumentation Technology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Many more, but the most recent…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4800" dirty="0"/>
              <a:t>POWERLINE TECHNOLOGY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6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F87D67-AC46-47B8-A827-41B3D57E7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8933"/>
            <a:ext cx="9144001" cy="119715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3"/>
                </a:solidFill>
              </a:rPr>
              <a:t>Powerline Technology Overview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B5CF79A-656F-4CE7-B1F7-87BB2C94B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02" y="2868157"/>
            <a:ext cx="3830214" cy="15920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Meeting with Key Personnel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452FB-9FD8-40D5-8ABE-C59F5B35190B}"/>
              </a:ext>
            </a:extLst>
          </p:cNvPr>
          <p:cNvSpPr txBox="1"/>
          <p:nvPr/>
        </p:nvSpPr>
        <p:spPr>
          <a:xfrm>
            <a:off x="4630820" y="2093727"/>
            <a:ext cx="18942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1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Black Hills Energy</a:t>
            </a: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Laurie Farkas</a:t>
            </a: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Damien Parks</a:t>
            </a: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Alan Stoinski</a:t>
            </a:r>
          </a:p>
          <a:p>
            <a:pPr marR="0" algn="l" rtl="0"/>
            <a:endParaRPr lang="en-US" sz="1800" b="0" i="1" u="none" strike="noStrike" baseline="30000" dirty="0">
              <a:solidFill>
                <a:srgbClr val="C31F34"/>
              </a:solidFill>
              <a:latin typeface="Arial" panose="020B0604020202020204" pitchFamily="34" charset="0"/>
            </a:endParaRPr>
          </a:p>
          <a:p>
            <a:pPr marR="0" algn="l" rtl="0"/>
            <a:r>
              <a:rPr lang="en-US" sz="1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IBEW</a:t>
            </a: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Scott Long</a:t>
            </a: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Mark Maumau</a:t>
            </a: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Kevin Owen</a:t>
            </a: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Carl Woodland</a:t>
            </a:r>
          </a:p>
          <a:p>
            <a:pPr marR="0" algn="l" rtl="0"/>
            <a:endParaRPr lang="en-US" sz="1800" b="0" i="1" u="none" strike="noStrike" baseline="30000" dirty="0">
              <a:solidFill>
                <a:srgbClr val="C31F34"/>
              </a:solidFill>
              <a:latin typeface="Arial" panose="020B0604020202020204" pitchFamily="34" charset="0"/>
            </a:endParaRPr>
          </a:p>
          <a:p>
            <a:pPr marR="0" algn="l" rtl="0"/>
            <a:r>
              <a:rPr lang="en-US" sz="1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Intermountain Electric</a:t>
            </a:r>
            <a:endParaRPr lang="en-US" sz="1800" b="0" i="0" u="none" strike="noStrike" baseline="30000" dirty="0">
              <a:solidFill>
                <a:srgbClr val="C31F34"/>
              </a:solidFill>
              <a:latin typeface="Arial" panose="020B0604020202020204" pitchFamily="34" charset="0"/>
            </a:endParaRP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JD Hall</a:t>
            </a:r>
          </a:p>
          <a:p>
            <a:pPr marR="0" algn="l" rtl="0"/>
            <a:endParaRPr lang="en-US" sz="1800" b="0" i="1" u="none" strike="noStrike" baseline="30000" dirty="0">
              <a:solidFill>
                <a:srgbClr val="C31F34"/>
              </a:solidFill>
              <a:latin typeface="Arial" panose="020B0604020202020204" pitchFamily="34" charset="0"/>
            </a:endParaRPr>
          </a:p>
          <a:p>
            <a:pPr marR="0" algn="l" rtl="0"/>
            <a:r>
              <a:rPr lang="en-US" sz="1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Lower Valley Energy</a:t>
            </a:r>
            <a:endParaRPr lang="en-US" sz="1800" b="0" i="0" u="none" strike="noStrike" baseline="30000" dirty="0">
              <a:solidFill>
                <a:srgbClr val="C31F34"/>
              </a:solidFill>
              <a:latin typeface="Arial" panose="020B0604020202020204" pitchFamily="34" charset="0"/>
            </a:endParaRP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Brian Tanabe</a:t>
            </a:r>
          </a:p>
          <a:p>
            <a:pPr marR="0" algn="l" rtl="0"/>
            <a:endParaRPr lang="en-US" sz="1800" b="0" i="0" u="none" strike="noStrike" baseline="30000" dirty="0">
              <a:solidFill>
                <a:srgbClr val="C31F34"/>
              </a:solidFill>
              <a:latin typeface="Arial" panose="020B0604020202020204" pitchFamily="34" charset="0"/>
            </a:endParaRPr>
          </a:p>
          <a:p>
            <a:pPr marR="0" algn="l" rtl="0"/>
            <a:r>
              <a:rPr lang="en-US" sz="1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Rocky Mountain Power</a:t>
            </a:r>
            <a:endParaRPr lang="en-US" sz="1800" b="0" i="0" u="none" strike="noStrike" baseline="30000" dirty="0">
              <a:solidFill>
                <a:srgbClr val="C31F34"/>
              </a:solidFill>
              <a:latin typeface="Arial" panose="020B0604020202020204" pitchFamily="34" charset="0"/>
            </a:endParaRP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Chris Nelson</a:t>
            </a: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Ray Summa</a:t>
            </a: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Ron Wild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67AEB4-FF26-43E3-A5B5-DEDB7CDBFBEC}"/>
              </a:ext>
            </a:extLst>
          </p:cNvPr>
          <p:cNvSpPr txBox="1"/>
          <p:nvPr/>
        </p:nvSpPr>
        <p:spPr>
          <a:xfrm>
            <a:off x="6631623" y="1917939"/>
            <a:ext cx="207737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endParaRPr lang="en-US" sz="1800" b="0" i="1" u="none" strike="noStrike" baseline="30000" dirty="0">
              <a:solidFill>
                <a:srgbClr val="C31F34"/>
              </a:solidFill>
              <a:latin typeface="Arial" panose="020B0604020202020204" pitchFamily="34" charset="0"/>
            </a:endParaRPr>
          </a:p>
          <a:p>
            <a:pPr marR="0" algn="l" rtl="0"/>
            <a:r>
              <a:rPr lang="en-US" sz="1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Union Wireless</a:t>
            </a:r>
            <a:endParaRPr lang="en-US" sz="1800" b="0" i="0" u="none" strike="noStrike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Lisa Jones</a:t>
            </a: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Matt Myers</a:t>
            </a: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Megan Neal</a:t>
            </a:r>
          </a:p>
          <a:p>
            <a:pPr marR="0" algn="l" rtl="0"/>
            <a:endParaRPr lang="en-US" sz="1800" b="0" i="1" u="none" strike="noStrike" baseline="30000" dirty="0">
              <a:solidFill>
                <a:srgbClr val="C31F34"/>
              </a:solidFill>
              <a:latin typeface="Arial" panose="020B0604020202020204" pitchFamily="34" charset="0"/>
            </a:endParaRPr>
          </a:p>
          <a:p>
            <a:pPr marR="0" algn="l" rtl="0"/>
            <a:r>
              <a:rPr lang="en-US" sz="1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Utility Workers Union of America</a:t>
            </a:r>
            <a:endParaRPr lang="en-US" sz="1800" b="0" i="0" u="none" strike="noStrike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Chauffe Schirmer</a:t>
            </a:r>
          </a:p>
          <a:p>
            <a:pPr marR="0" algn="l" rtl="0"/>
            <a:endParaRPr lang="en-US" sz="1800" b="0" i="1" u="none" strike="noStrike" baseline="30000" dirty="0">
              <a:solidFill>
                <a:srgbClr val="C31F34"/>
              </a:solidFill>
              <a:latin typeface="Arial" panose="020B0604020202020204" pitchFamily="34" charset="0"/>
            </a:endParaRPr>
          </a:p>
          <a:p>
            <a:pPr marR="0" algn="l" rtl="0"/>
            <a:r>
              <a:rPr lang="en-US" sz="1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Western Wy. Community College</a:t>
            </a:r>
            <a:endParaRPr lang="en-US" sz="1800" b="0" i="0" u="none" strike="noStrike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Lance Caldwell</a:t>
            </a: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Dr. Kim Dale</a:t>
            </a: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Carlton Dewick</a:t>
            </a: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Amy Murphy</a:t>
            </a: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Dr. Cliff Wittstruck</a:t>
            </a:r>
            <a:endParaRPr lang="en-US" sz="1800" b="0" i="1" u="none" strike="noStrike" baseline="30000" dirty="0">
              <a:solidFill>
                <a:srgbClr val="C31F34"/>
              </a:solidFill>
              <a:latin typeface="Arial" panose="020B0604020202020204" pitchFamily="34" charset="0"/>
            </a:endParaRPr>
          </a:p>
          <a:p>
            <a:pPr marR="0" algn="l" rtl="0"/>
            <a:endParaRPr lang="en-US" sz="1800" b="0" i="1" u="none" strike="noStrike" baseline="30000" dirty="0">
              <a:solidFill>
                <a:srgbClr val="C31F34"/>
              </a:solidFill>
              <a:latin typeface="Arial" panose="020B0604020202020204" pitchFamily="34" charset="0"/>
            </a:endParaRPr>
          </a:p>
          <a:p>
            <a:pPr marR="0" algn="l" rtl="0"/>
            <a:r>
              <a:rPr lang="en-US" sz="1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Wyoming Rural Electrical Association</a:t>
            </a:r>
            <a:endParaRPr lang="en-US" sz="1800" b="0" i="0" u="none" strike="noStrike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algn="l" rtl="0"/>
            <a:r>
              <a:rPr lang="en-US" sz="1800" b="0" i="0" u="none" strike="noStrike" baseline="30000" dirty="0">
                <a:solidFill>
                  <a:srgbClr val="C31F34"/>
                </a:solidFill>
                <a:latin typeface="Arial" panose="020B0604020202020204" pitchFamily="34" charset="0"/>
              </a:rPr>
              <a:t> Shawn Taylor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7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461"/>
            <a:ext cx="9144000" cy="889985"/>
          </a:xfrm>
        </p:spPr>
        <p:txBody>
          <a:bodyPr/>
          <a:lstStyle/>
          <a:p>
            <a:r>
              <a:rPr lang="en-US" sz="4000" b="1" dirty="0">
                <a:solidFill>
                  <a:schemeClr val="accent3"/>
                </a:solidFill>
              </a:rPr>
              <a:t>Program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6429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To ensure the demand for </a:t>
            </a:r>
            <a:r>
              <a:rPr lang="en-US" sz="5400" dirty="0">
                <a:latin typeface="Bodoni MT Black" panose="02070A03080606020203" pitchFamily="18" charset="0"/>
              </a:rPr>
              <a:t>skilled</a:t>
            </a:r>
            <a:r>
              <a:rPr lang="en-US" sz="3600" dirty="0"/>
              <a:t> linepersons are met, and at the same time, the required </a:t>
            </a:r>
            <a:r>
              <a:rPr lang="en-US" sz="5400" dirty="0">
                <a:latin typeface="Bodoni MT Black" panose="02070A03080606020203" pitchFamily="18" charset="0"/>
              </a:rPr>
              <a:t>essential skills</a:t>
            </a:r>
            <a:r>
              <a:rPr lang="en-US" sz="3600" dirty="0"/>
              <a:t> have been embedded.</a:t>
            </a:r>
          </a:p>
        </p:txBody>
      </p:sp>
    </p:spTree>
    <p:extLst>
      <p:ext uri="{BB962C8B-B14F-4D97-AF65-F5344CB8AC3E}">
        <p14:creationId xmlns:p14="http://schemas.microsoft.com/office/powerpoint/2010/main" val="225541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5457"/>
            <a:ext cx="9143999" cy="897867"/>
          </a:xfrm>
        </p:spPr>
        <p:txBody>
          <a:bodyPr/>
          <a:lstStyle/>
          <a:p>
            <a:r>
              <a:rPr lang="en-US" sz="4000" b="1" dirty="0">
                <a:solidFill>
                  <a:schemeClr val="accent3"/>
                </a:solidFill>
              </a:rPr>
              <a:t>Program Curriculum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3675" y="2930788"/>
            <a:ext cx="487455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2100" dirty="0"/>
              <a:t>Reviewed existing curriculum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2100" dirty="0"/>
              <a:t>Designed some new courses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2100" dirty="0"/>
              <a:t>Repackaged into new program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803AF-2D38-4133-A0F2-2FEE4BDF5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04" y="2127412"/>
            <a:ext cx="2831746" cy="260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7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101"/>
            <a:ext cx="9144000" cy="882101"/>
          </a:xfrm>
        </p:spPr>
        <p:txBody>
          <a:bodyPr/>
          <a:lstStyle/>
          <a:p>
            <a:r>
              <a:rPr lang="en-US" sz="4000" b="1" dirty="0">
                <a:solidFill>
                  <a:schemeClr val="accent3"/>
                </a:solidFill>
              </a:rPr>
              <a:t>Program Curriculum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4283A0-DD94-49C1-8CBB-DC2E129CD6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82"/>
          <a:stretch/>
        </p:blipFill>
        <p:spPr>
          <a:xfrm rot="21035506">
            <a:off x="1626435" y="2157271"/>
            <a:ext cx="2466830" cy="27787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8E6784-EC25-41FC-BBA0-D6B45EF64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2"/>
          <a:stretch/>
        </p:blipFill>
        <p:spPr>
          <a:xfrm rot="305650">
            <a:off x="4951842" y="1793286"/>
            <a:ext cx="2466830" cy="399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3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088"/>
            <a:ext cx="9144000" cy="933510"/>
          </a:xfrm>
        </p:spPr>
        <p:txBody>
          <a:bodyPr/>
          <a:lstStyle/>
          <a:p>
            <a:r>
              <a:rPr lang="en-US" sz="4000" b="1" dirty="0">
                <a:solidFill>
                  <a:schemeClr val="accent3"/>
                </a:solidFill>
              </a:rPr>
              <a:t>Program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5353" y="3013911"/>
            <a:ext cx="6515100" cy="10761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50" dirty="0"/>
              <a:t>Careers with </a:t>
            </a:r>
            <a:br>
              <a:rPr lang="en-US" sz="2250" dirty="0"/>
            </a:br>
            <a:r>
              <a:rPr lang="en-US" sz="3600" u="sng" dirty="0">
                <a:latin typeface="Franklin Gothic Heavy" panose="020B0903020102020204" pitchFamily="34" charset="0"/>
              </a:rPr>
              <a:t>Growth Opportunity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4501" y="435807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latin typeface="Franklin Gothic Heavy" panose="020B0903020102020204" pitchFamily="34" charset="0"/>
              </a:rPr>
              <a:t>Local</a:t>
            </a:r>
            <a:r>
              <a:rPr lang="en-US" sz="2400" dirty="0"/>
              <a:t> </a:t>
            </a:r>
            <a:r>
              <a:rPr lang="en-US" sz="2250" dirty="0"/>
              <a:t>Careers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7767" y="4358070"/>
            <a:ext cx="4336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latin typeface="Franklin Gothic Heavy" panose="020B0903020102020204" pitchFamily="34" charset="0"/>
              </a:rPr>
              <a:t>Well-Paying</a:t>
            </a:r>
            <a:r>
              <a:rPr lang="en-US" dirty="0"/>
              <a:t> </a:t>
            </a:r>
            <a:r>
              <a:rPr lang="en-US" sz="2250" dirty="0"/>
              <a:t>Careers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43578" y="2184494"/>
            <a:ext cx="2922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latin typeface="Franklin Gothic Heavy" panose="020B0903020102020204" pitchFamily="34" charset="0"/>
              </a:rPr>
              <a:t>Stable</a:t>
            </a:r>
            <a:r>
              <a:rPr lang="en-US" sz="2400" dirty="0"/>
              <a:t> </a:t>
            </a:r>
            <a:r>
              <a:rPr lang="en-US" sz="2250" dirty="0"/>
              <a:t>Careers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7767" y="2049693"/>
            <a:ext cx="3872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latin typeface="Franklin Gothic Heavy" panose="020B0903020102020204" pitchFamily="34" charset="0"/>
              </a:rPr>
              <a:t>Challenging</a:t>
            </a:r>
            <a:r>
              <a:rPr lang="en-US" dirty="0"/>
              <a:t> </a:t>
            </a:r>
            <a:r>
              <a:rPr lang="en-US" sz="2250" dirty="0"/>
              <a:t>Careers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3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0074"/>
            <a:ext cx="9144000" cy="1092200"/>
          </a:xfrm>
        </p:spPr>
        <p:txBody>
          <a:bodyPr/>
          <a:lstStyle/>
          <a:p>
            <a:r>
              <a:rPr lang="en-US" sz="4000" b="1" dirty="0">
                <a:solidFill>
                  <a:schemeClr val="accent3"/>
                </a:solidFill>
              </a:rPr>
              <a:t>Key to the Program</a:t>
            </a:r>
            <a:br>
              <a:rPr lang="en-US" sz="4000" b="1" dirty="0">
                <a:solidFill>
                  <a:schemeClr val="accent3"/>
                </a:solidFill>
              </a:rPr>
            </a:br>
            <a:r>
              <a:rPr lang="en-US" sz="4000" b="1" dirty="0">
                <a:solidFill>
                  <a:schemeClr val="accent3"/>
                </a:solidFill>
              </a:rPr>
              <a:t>Corporate/Government Partners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59671-6A1C-4E94-8F4A-FBE1E619A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1802167"/>
            <a:ext cx="3367419" cy="2277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0114F3-7D48-402E-A408-C1CCB88F8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1457" y="2292104"/>
            <a:ext cx="3919491" cy="2939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8D5DA8-CF14-4846-8244-20B524BC1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392" y="5297237"/>
            <a:ext cx="2939620" cy="597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F1E386-45AD-4BF7-A17A-1D05D9243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4082019"/>
            <a:ext cx="4530395" cy="19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Western Template Colors">
      <a:dk1>
        <a:srgbClr val="BA0C2F"/>
      </a:dk1>
      <a:lt1>
        <a:srgbClr val="FFFFFF"/>
      </a:lt1>
      <a:dk2>
        <a:srgbClr val="F4DBB9"/>
      </a:dk2>
      <a:lt2>
        <a:srgbClr val="FBECE8"/>
      </a:lt2>
      <a:accent1>
        <a:srgbClr val="F7F3E3"/>
      </a:accent1>
      <a:accent2>
        <a:srgbClr val="F4DBB9"/>
      </a:accent2>
      <a:accent3>
        <a:srgbClr val="231F20"/>
      </a:accent3>
      <a:accent4>
        <a:srgbClr val="4F4D4A"/>
      </a:accent4>
      <a:accent5>
        <a:srgbClr val="74726F"/>
      </a:accent5>
      <a:accent6>
        <a:srgbClr val="BA0C2F"/>
      </a:accent6>
      <a:hlink>
        <a:srgbClr val="BA0C2F"/>
      </a:hlink>
      <a:folHlink>
        <a:srgbClr val="74726F"/>
      </a:folHlink>
    </a:clrScheme>
    <a:fontScheme name="Western Fonts">
      <a:majorFont>
        <a:latin typeface="FreightText Pro Medium"/>
        <a:ea typeface=""/>
        <a:cs typeface=""/>
      </a:majorFont>
      <a:minorFont>
        <a:latin typeface="FranklinGothicURW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estern Template Colors">
    <a:dk1>
      <a:srgbClr val="BA0C2F"/>
    </a:dk1>
    <a:lt1>
      <a:srgbClr val="FFFFFF"/>
    </a:lt1>
    <a:dk2>
      <a:srgbClr val="F4DBB9"/>
    </a:dk2>
    <a:lt2>
      <a:srgbClr val="FBECE8"/>
    </a:lt2>
    <a:accent1>
      <a:srgbClr val="F7F3E3"/>
    </a:accent1>
    <a:accent2>
      <a:srgbClr val="F4DBB9"/>
    </a:accent2>
    <a:accent3>
      <a:srgbClr val="231F20"/>
    </a:accent3>
    <a:accent4>
      <a:srgbClr val="4F4D4A"/>
    </a:accent4>
    <a:accent5>
      <a:srgbClr val="74726F"/>
    </a:accent5>
    <a:accent6>
      <a:srgbClr val="BA0C2F"/>
    </a:accent6>
    <a:hlink>
      <a:srgbClr val="BA0C2F"/>
    </a:hlink>
    <a:folHlink>
      <a:srgbClr val="74726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92789ACA21D44BB6AF39C91FAE0989" ma:contentTypeVersion="14" ma:contentTypeDescription="Create a new document." ma:contentTypeScope="" ma:versionID="eb421425798b698635542ae46e19b8fb">
  <xsd:schema xmlns:xsd="http://www.w3.org/2001/XMLSchema" xmlns:xs="http://www.w3.org/2001/XMLSchema" xmlns:p="http://schemas.microsoft.com/office/2006/metadata/properties" xmlns:ns3="22c277a8-513e-4d1a-8ab7-97f43bbee126" xmlns:ns4="7fd9b325-b583-4140-a498-d2060ba3f8e6" targetNamespace="http://schemas.microsoft.com/office/2006/metadata/properties" ma:root="true" ma:fieldsID="bf05f58ac75beff995c173ffd738029b" ns3:_="" ns4:_="">
    <xsd:import namespace="22c277a8-513e-4d1a-8ab7-97f43bbee126"/>
    <xsd:import namespace="7fd9b325-b583-4140-a498-d2060ba3f8e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c277a8-513e-4d1a-8ab7-97f43bbee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d9b325-b583-4140-a498-d2060ba3f8e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CD1BF4-B163-4C4C-A20A-382374333CC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25ED746-88C4-45CA-9787-982CBE5190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C632E2-6E67-4AA0-B3A8-879D91A4A5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c277a8-513e-4d1a-8ab7-97f43bbee126"/>
    <ds:schemaRef ds:uri="7fd9b325-b583-4140-a498-d2060ba3f8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</TotalTime>
  <Words>307</Words>
  <Application>Microsoft Office PowerPoint</Application>
  <PresentationFormat>On-screen Show (4:3)</PresentationFormat>
  <Paragraphs>87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FreightText Pro Medium</vt:lpstr>
      <vt:lpstr>Calibri</vt:lpstr>
      <vt:lpstr>Serifa BT</vt:lpstr>
      <vt:lpstr>Arial Rounded MT Bold</vt:lpstr>
      <vt:lpstr>Franklin Gothic Heavy</vt:lpstr>
      <vt:lpstr>Arial</vt:lpstr>
      <vt:lpstr>FranklinGothicURWBook</vt:lpstr>
      <vt:lpstr>Bodoni MT Black</vt:lpstr>
      <vt:lpstr>Wingdings</vt:lpstr>
      <vt:lpstr>Office Theme</vt:lpstr>
      <vt:lpstr>Valuing Education &amp; Industry Partnerships</vt:lpstr>
      <vt:lpstr>PowerPoint Presentation</vt:lpstr>
      <vt:lpstr>Experience with Developing Collaborative Programs with Industry</vt:lpstr>
      <vt:lpstr>Powerline Technology Overview</vt:lpstr>
      <vt:lpstr>Program Mission</vt:lpstr>
      <vt:lpstr>Program Curriculum</vt:lpstr>
      <vt:lpstr>Program Curriculum</vt:lpstr>
      <vt:lpstr>Program Goals</vt:lpstr>
      <vt:lpstr>Key to the Program Corporate/Government Partners</vt:lpstr>
      <vt:lpstr>Continuous Quality Improvement</vt:lpstr>
      <vt:lpstr>Marketing/Promotion</vt:lpstr>
      <vt:lpstr>Replicate our Success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Kyle Rossetti</dc:creator>
  <cp:lastModifiedBy>Amy</cp:lastModifiedBy>
  <cp:revision>49</cp:revision>
  <dcterms:created xsi:type="dcterms:W3CDTF">2020-04-14T18:51:32Z</dcterms:created>
  <dcterms:modified xsi:type="dcterms:W3CDTF">2022-10-05T16:51:56Z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0x010100B992789ACA21D44BB6AF39C91FAE0989</vt:lpwstr>
  </property>
</Properties>
</file>