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9" r:id="rId4"/>
    <p:sldId id="265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4"/>
    <p:restoredTop sz="79718"/>
  </p:normalViewPr>
  <p:slideViewPr>
    <p:cSldViewPr snapToGrid="0" snapToObjects="1">
      <p:cViewPr varScale="1">
        <p:scale>
          <a:sx n="87" d="100"/>
          <a:sy n="87" d="100"/>
        </p:scale>
        <p:origin x="546" y="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C3C4-C436-1C44-BA9F-F9ACA397F6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5F9E-52D2-AA41-A8F0-3A69E82A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047-CF91-574A-B1A1-374C0F56D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DB97-D787-7747-9B65-59C6F9626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BDF2-ADEA-F144-81FE-181C47A8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A898-BE52-964C-A3F5-BAFE67C3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54906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1FA-2576-8041-8F50-77DB4C57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83DCB-000D-604C-9C66-C6773DBB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A426-3EF3-4442-B23A-BA75CFA4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B79C-58F1-1F45-8DE9-20394168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4E4F-8EB5-E54D-AFF1-3904F5B7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671B8-9BD6-6443-AE28-4BC09725D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C45BB-062F-7B4C-9750-1361A5AD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473E-B4E4-3445-AFD4-A33093A3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404C-595F-5843-8F0F-F9E23C3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BAC80-0021-8340-8AC8-4620954B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15A1-FB10-E042-B541-7DDD4CD8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D185-8001-2E4C-B542-BEF99C46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D8D5-7039-5843-90D7-7FFF47A1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B0B4-F255-EF42-B2AC-82794304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10569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A41C-44C0-8342-A344-F62BC05E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318E-B856-C84D-BF71-0540B22C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1EF7-A074-474D-9698-3D672501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797F-0A66-CA4F-8205-A6AC8757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35471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ABDD-61E2-C641-8151-4B6F7D1A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3B00-5444-DF44-A1F4-F515DDBA6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B3CE-96BD-4647-9A59-F4464FCC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12AB-B87E-A84F-B32D-6D3B9519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0691C-3918-DA4F-8747-2971AEA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63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198E-9BCA-984E-B8AB-43C5F5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8D4E-38C3-A043-A999-06BCE38E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ECA5A-3CD1-E143-87E9-A10B88D1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36B52-435E-1F49-9583-E15C5235D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A4092-1AD7-C643-8067-5ADAEDF17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91930-082A-C64F-9AF9-B59E0463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043F6-E83A-B640-9968-61C2902E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126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117A-45A6-B04D-971D-31A7D266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6A042-4172-3D4B-889D-3B5246EF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54F7-1F2D-3943-9366-26AEB16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4C187-3FC7-6645-B9BE-736B63A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E4C57-9D7A-5E4C-AB72-5FEF7A50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E8341-98FC-C143-B414-4AA1DD38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666D-FD1A-5B46-B7DC-CCE4F365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DB5-2ED3-694A-B15D-AC343108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A4F2-EE4C-E048-8D0F-1499995B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41CF3-4489-B345-881A-BAD32E84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64B42-02DF-F746-8A24-777EBBE3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142B1-823D-E647-AB4E-36FABFA6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CE82-124C-844C-BE68-86A8EB56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129-8F4B-F149-A6FD-D8A16EC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ECAB3-69FE-454C-8724-32079BCD7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9112-D6D9-8148-B274-96E2AA66C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01EE4-38D0-A147-B23D-9F9898C2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0D39-56FA-6245-AE78-9F79CE6B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A5D3-DA11-594B-8B3B-15F7B6A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DB831B-BE99-CB4F-9F31-5374679E1BBB}"/>
              </a:ext>
            </a:extLst>
          </p:cNvPr>
          <p:cNvSpPr/>
          <p:nvPr userDrawn="1"/>
        </p:nvSpPr>
        <p:spPr>
          <a:xfrm>
            <a:off x="-154782" y="6162752"/>
            <a:ext cx="12501563" cy="882573"/>
          </a:xfrm>
          <a:prstGeom prst="rect">
            <a:avLst/>
          </a:prstGeom>
          <a:solidFill>
            <a:srgbClr val="517546">
              <a:alpha val="568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2D275-C55A-634A-ABD2-E208963C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A3D6-F01F-6A45-A652-E86E0F7F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CE4C-3675-2A4C-9604-9B7D85F4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January 13,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84B4-C12E-364F-8FFC-24679C76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Housing Solutions Roundtable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ADA30E-3E60-E04A-A9E3-31CBA419C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381" t="17266" r="6800" b="29238"/>
          <a:stretch/>
        </p:blipFill>
        <p:spPr>
          <a:xfrm>
            <a:off x="11092089" y="6162752"/>
            <a:ext cx="998386" cy="6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162C-FF06-B74A-A479-062185BA6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 Like a Developer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7F888-88EB-7C48-A135-029166F4B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Scholl, Ayres Associates</a:t>
            </a:r>
          </a:p>
          <a:p>
            <a:r>
              <a:rPr lang="en-US" dirty="0"/>
              <a:t>Cheyenne, WY</a:t>
            </a:r>
          </a:p>
          <a:p>
            <a:r>
              <a:rPr lang="en-US" dirty="0"/>
              <a:t>Laramie Main Street Alliance</a:t>
            </a:r>
          </a:p>
        </p:txBody>
      </p:sp>
    </p:spTree>
    <p:extLst>
      <p:ext uri="{BB962C8B-B14F-4D97-AF65-F5344CB8AC3E}">
        <p14:creationId xmlns:p14="http://schemas.microsoft.com/office/powerpoint/2010/main" val="427926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72CFA-B10D-B346-89A5-5DECFAAC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Empress Building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403E-A6A4-D843-9566-28CDB8C40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Property was granted to the Alliance due to a fire.</a:t>
            </a:r>
          </a:p>
          <a:p>
            <a:r>
              <a:rPr lang="en-US" sz="2200" dirty="0"/>
              <a:t>Re-built to include a co-op grocery.</a:t>
            </a:r>
          </a:p>
          <a:p>
            <a:r>
              <a:rPr lang="en-US" sz="2200" dirty="0"/>
              <a:t>Currently, building out the 3</a:t>
            </a:r>
            <a:r>
              <a:rPr lang="en-US" sz="2200" baseline="30000" dirty="0"/>
              <a:t>rd</a:t>
            </a:r>
            <a:r>
              <a:rPr lang="en-US" sz="2200" dirty="0"/>
              <a:t> floor for three units of residential.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2408C-816C-3F47-9E93-064F356B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January 13, 2022</a:t>
            </a:r>
          </a:p>
        </p:txBody>
      </p:sp>
      <p:pic>
        <p:nvPicPr>
          <p:cNvPr id="7" name="Content Placeholder 6" descr="A picture containing text, building, sky, outdoor&#10;&#10;Description automatically generated">
            <a:extLst>
              <a:ext uri="{FF2B5EF4-FFF2-40B4-BE49-F238E27FC236}">
                <a16:creationId xmlns:a16="http://schemas.microsoft.com/office/drawing/2014/main" id="{F14FB42E-61C5-4167-B248-10A68238E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203" r="52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76D84-D2C5-654D-BC22-8A3C8021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53014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49FF-B712-8F42-8D9C-7F8CDEE6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we did it and who benefited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F21C-2F01-4946-ACB1-0456A6418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Laramie Main Street Alliance is acting as their own developer.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4292BF-D84B-4231-98F7-992BF98DF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" t="6028" r="22143" b="11719"/>
          <a:stretch/>
        </p:blipFill>
        <p:spPr>
          <a:xfrm>
            <a:off x="1913336" y="1863801"/>
            <a:ext cx="8365326" cy="44407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0366-46DD-A349-ABD2-6F3B2E61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560F-3FE0-2847-939F-0B15490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4375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A27-8C3D-2741-A305-95BCD0F1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and their roles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91237C-93D4-7F40-A8A0-6BCDA7F0F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Initial construction was funded by a grant from the Wyoming Business Council. </a:t>
            </a:r>
          </a:p>
          <a:p>
            <a:r>
              <a:rPr lang="en-US" dirty="0"/>
              <a:t>Additional work is being financed by a local bank. </a:t>
            </a:r>
          </a:p>
          <a:p>
            <a:r>
              <a:rPr lang="en-US" dirty="0"/>
              <a:t>Will add three new units of housing in the downtown district.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B179F-A3C5-4D44-98F9-9E119777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B8F6-2E38-1E44-8B33-9C06C55F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12" name="Content Placeholder 11" descr="Boardroom outline">
            <a:extLst>
              <a:ext uri="{FF2B5EF4-FFF2-40B4-BE49-F238E27FC236}">
                <a16:creationId xmlns:a16="http://schemas.microsoft.com/office/drawing/2014/main" id="{637CF192-9498-4909-949F-F87B0F6C0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0881" y="1184313"/>
            <a:ext cx="4489374" cy="4489374"/>
          </a:xfrm>
        </p:spPr>
      </p:pic>
    </p:spTree>
    <p:extLst>
      <p:ext uri="{BB962C8B-B14F-4D97-AF65-F5344CB8AC3E}">
        <p14:creationId xmlns:p14="http://schemas.microsoft.com/office/powerpoint/2010/main" val="288391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it cost and how we paid for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Alliance is acting as their own developer.</a:t>
            </a:r>
          </a:p>
          <a:p>
            <a:r>
              <a:rPr lang="en-US" sz="2200" dirty="0"/>
              <a:t>Financing the project based on income from the anticipated residential units.</a:t>
            </a:r>
          </a:p>
          <a:p>
            <a:pPr lvl="1"/>
            <a:r>
              <a:rPr lang="en-US" sz="2200" dirty="0"/>
              <a:t>Roughly $600,000 in construction costs on 3,600 sq/ft.</a:t>
            </a:r>
          </a:p>
          <a:p>
            <a:pPr lvl="1"/>
            <a:r>
              <a:rPr lang="en-US" sz="2200" dirty="0"/>
              <a:t>Three units of around 1,200 each.</a:t>
            </a:r>
          </a:p>
          <a:p>
            <a:r>
              <a:rPr lang="en-US" sz="2200" dirty="0"/>
              <a:t>When completed it will generate roughly $15k to $20 year in income plus the building equity.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F077BF-5ED1-4024-B7C5-CACBDA516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9178" y="833418"/>
            <a:ext cx="4006592" cy="5187917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35340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124072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that could help other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Take charge of the Real Estate in your community!</a:t>
            </a:r>
          </a:p>
          <a:p>
            <a:r>
              <a:rPr lang="en-US" dirty="0"/>
              <a:t>Don’t wait, if the developer hasn’t shown up yet, they probably aren’t going to. </a:t>
            </a:r>
          </a:p>
          <a:p>
            <a:r>
              <a:rPr lang="en-US" dirty="0"/>
              <a:t>Sometimes a “boot strap” approach is required.</a:t>
            </a:r>
          </a:p>
          <a:p>
            <a:r>
              <a:rPr lang="en-US" dirty="0"/>
              <a:t>If you control the real estate, you control your future.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A6585F-0026-4C04-BA7B-02EFF01EF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62534"/>
            <a:ext cx="5181600" cy="40775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40203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17678</TotalTime>
  <Words>267</Words>
  <Application>Microsoft Office PowerPoint</Application>
  <PresentationFormat>Widescreen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Think Like a Developer</vt:lpstr>
      <vt:lpstr>Empress Building</vt:lpstr>
      <vt:lpstr>Why we did it and who benefited</vt:lpstr>
      <vt:lpstr>Partners and their roles</vt:lpstr>
      <vt:lpstr>What it cost and how we paid for it</vt:lpstr>
      <vt:lpstr>Lessons learned that could help other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Marci (marcimiller@uidaho.edu)</dc:creator>
  <cp:lastModifiedBy>Scholl, Michael</cp:lastModifiedBy>
  <cp:revision>9</cp:revision>
  <dcterms:created xsi:type="dcterms:W3CDTF">2021-12-23T21:21:59Z</dcterms:created>
  <dcterms:modified xsi:type="dcterms:W3CDTF">2022-01-12T19:47:00Z</dcterms:modified>
</cp:coreProperties>
</file>