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59" r:id="rId4"/>
    <p:sldId id="260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7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30"/>
    <p:restoredTop sz="79695"/>
  </p:normalViewPr>
  <p:slideViewPr>
    <p:cSldViewPr snapToGrid="0" snapToObjects="1">
      <p:cViewPr varScale="1">
        <p:scale>
          <a:sx n="89" d="100"/>
          <a:sy n="89" d="100"/>
        </p:scale>
        <p:origin x="162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AC3C4-C436-1C44-BA9F-F9ACA397F69A}" type="datetimeFigureOut">
              <a:rPr lang="en-US" smtClean="0"/>
              <a:t>10/5/22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65F9E-52D2-AA41-A8F0-3A69E82AF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6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I’d like for you to be able to use some examples from Montana communities, even if it’s “these are some places that are working on implementing these.” And I do think that highlighting child care cooperatives along with the opportunity development coops, maybe under an umbrella like: “here’s how communities can use cooperatives to create community-led workforce solutions" would be especially useful. You could even mention workforce housing cooperatives, but not dwell on that because we don’t want to repeat the Housing Solutions Roundtable.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 you could talk about: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1) what cooperatives are (specifically these types of coops)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2) how communities can and do use these types of cooperatives to tackle issues related to workforce.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3) how to get the conversation going/who the partners can be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4) some Montana communities have already started down the road to creating coops that help to address workforce challenges. For example, in Gardiner, a group of (business owners?) is working on a workforce housing land trust. In Baker, they are working to organize a childcare coop and an opportunity development coop to do X. And MCDC collaborated with Year Zero on a pilot focused on child care, and there are X communities now exploring coops.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5) In November, we expect to have our childcare coop resource toolkit ready.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6) Here are some other resources, and by the way, the laws in WY and ID are a little different.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65F9E-52D2-AA41-A8F0-3A69E82AF9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97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65F9E-52D2-AA41-A8F0-3A69E82AF9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7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98047-CF91-574A-B1A1-374C0F56D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0DB97-D787-7747-9B65-59C6F9626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CBDF2-ADEA-F144-81FE-181C47A80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13,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6A898-BE52-964C-A3F5-BAFE67C3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Housing Solutions Roundtable</a:t>
            </a:r>
          </a:p>
        </p:txBody>
      </p:sp>
    </p:spTree>
    <p:extLst>
      <p:ext uri="{BB962C8B-B14F-4D97-AF65-F5344CB8AC3E}">
        <p14:creationId xmlns:p14="http://schemas.microsoft.com/office/powerpoint/2010/main" val="254906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1FA-2576-8041-8F50-77DB4C576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D83DCB-000D-604C-9C66-C6773DBBD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DA426-3EF3-4442-B23A-BA75CFA4C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13,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FB79C-58F1-1F45-8DE9-203941689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Housing Solutions Roundtable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34E4F-8EB5-E54D-AFF1-3904F5B7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65E82-30D3-DE40-93F8-E3E6EA6E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59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0671B8-9BD6-6443-AE28-4BC09725D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6C45BB-062F-7B4C-9750-1361A5AD5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B473E-B4E4-3445-AFD4-A33093A3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13,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404C-595F-5843-8F0F-F9E23C3A9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Housing Solutions Roundtable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BAC80-0021-8340-8AC8-4620954B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65E82-30D3-DE40-93F8-E3E6EA6E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6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15A1-FB10-E042-B541-7DDD4CD83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3D185-8001-2E4C-B542-BEF99C460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BD8D5-7039-5843-90D7-7FFF47A1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13,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7B0B4-F255-EF42-B2AC-82794304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Housing Solutions Roundtable</a:t>
            </a:r>
          </a:p>
        </p:txBody>
      </p:sp>
    </p:spTree>
    <p:extLst>
      <p:ext uri="{BB962C8B-B14F-4D97-AF65-F5344CB8AC3E}">
        <p14:creationId xmlns:p14="http://schemas.microsoft.com/office/powerpoint/2010/main" val="1056959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A41C-44C0-8342-A344-F62BC05E4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5318E-B856-C84D-BF71-0540B22C5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51EF7-A074-474D-9698-3D6725013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13,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A797F-0A66-CA4F-8205-A6AC8757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Housing Solutions Roundtable</a:t>
            </a:r>
          </a:p>
        </p:txBody>
      </p:sp>
    </p:spTree>
    <p:extLst>
      <p:ext uri="{BB962C8B-B14F-4D97-AF65-F5344CB8AC3E}">
        <p14:creationId xmlns:p14="http://schemas.microsoft.com/office/powerpoint/2010/main" val="354715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2ABDD-61E2-C641-8151-4B6F7D1AB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F3B00-5444-DF44-A1F4-F515DDBA6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CB3CE-96BD-4647-9A59-F4464FCCC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412AB-B87E-A84F-B32D-6D3B95195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13,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0691C-3918-DA4F-8747-2971AEAF6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Housing Solutions Roundtable</a:t>
            </a:r>
          </a:p>
        </p:txBody>
      </p:sp>
    </p:spTree>
    <p:extLst>
      <p:ext uri="{BB962C8B-B14F-4D97-AF65-F5344CB8AC3E}">
        <p14:creationId xmlns:p14="http://schemas.microsoft.com/office/powerpoint/2010/main" val="2636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3198E-9BCA-984E-B8AB-43C5F5841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B8D4E-38C3-A043-A999-06BCE38EA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ECA5A-3CD1-E143-87E9-A10B88D18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36B52-435E-1F49-9583-E15C5235D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CA4092-1AD7-C643-8067-5ADAEDF172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91930-082A-C64F-9AF9-B59E0463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13,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E043F6-E83A-B640-9968-61C2902E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Housing Solutions Roundtable</a:t>
            </a:r>
          </a:p>
        </p:txBody>
      </p:sp>
    </p:spTree>
    <p:extLst>
      <p:ext uri="{BB962C8B-B14F-4D97-AF65-F5344CB8AC3E}">
        <p14:creationId xmlns:p14="http://schemas.microsoft.com/office/powerpoint/2010/main" val="212653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117A-45A6-B04D-971D-31A7D266F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96A042-4172-3D4B-889D-3B5246EF7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13,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554F7-1F2D-3943-9366-26AEB166D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Housing Solutions Roundtable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4C187-3FC7-6645-B9BE-736B63A9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65E82-30D3-DE40-93F8-E3E6EA6E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29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E4C57-9D7A-5E4C-AB72-5FEF7A509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13,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E8341-98FC-C143-B414-4AA1DD38C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Housing Solutions Roundtable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B666D-FD1A-5B46-B7DC-CCE4F365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65E82-30D3-DE40-93F8-E3E6EA6E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77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75DB5-2ED3-694A-B15D-AC343108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9A4F2-EE4C-E048-8D0F-1499995B1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41CF3-4489-B345-881A-BAD32E84F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64B42-02DF-F746-8A24-777EBBE3E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13,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142B1-823D-E647-AB4E-36FABFA6E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Housing Solutions Roundtable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3CE82-124C-844C-BE68-86A8EB56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65E82-30D3-DE40-93F8-E3E6EA6E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21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1129-8F4B-F149-A6FD-D8A16ECC8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EECAB3-69FE-454C-8724-32079BCD7E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F9112-D6D9-8148-B274-96E2AA66C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01EE4-38D0-A147-B23D-9F9898C2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13,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00D39-56FA-6245-AE78-9F79CE6B9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Housing Solutions Roundtable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CA5D3-DA11-594B-8B3B-15F7B6A1C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65E82-30D3-DE40-93F8-E3E6EA6E1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2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DB831B-BE99-CB4F-9F31-5374679E1BBB}"/>
              </a:ext>
            </a:extLst>
          </p:cNvPr>
          <p:cNvSpPr/>
          <p:nvPr userDrawn="1"/>
        </p:nvSpPr>
        <p:spPr>
          <a:xfrm>
            <a:off x="-154782" y="6162752"/>
            <a:ext cx="12501563" cy="882573"/>
          </a:xfrm>
          <a:prstGeom prst="rect">
            <a:avLst/>
          </a:prstGeom>
          <a:solidFill>
            <a:srgbClr val="517546">
              <a:alpha val="5684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2D275-C55A-634A-ABD2-E208963C7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9A3D6-F01F-6A45-A652-E86E0F7F9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2CE4C-3675-2A4C-9604-9B7D85F46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January 13,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A84B4-C12E-364F-8FFC-24679C761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Housing Solutions Roundtable</a:t>
            </a: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0DADA30E-3E60-E04A-A9E3-31CBA419C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6381" t="17266" r="6800" b="29238"/>
          <a:stretch/>
        </p:blipFill>
        <p:spPr>
          <a:xfrm>
            <a:off x="11092089" y="6162752"/>
            <a:ext cx="998386" cy="6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2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162C-FF06-B74A-A479-062185BA6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Cooperatives Create Local Solutions by Local People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7F888-88EB-7C48-A135-029166F4B9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Davey Madison</a:t>
            </a:r>
          </a:p>
          <a:p>
            <a:r>
              <a:rPr lang="en-US" dirty="0"/>
              <a:t>Program Director, Montana Cooperative Development Center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6B5E4-E7D6-74FA-E358-BEDCCA983E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dirty="0"/>
              <a:t>October 6, 2022</a:t>
            </a:r>
          </a:p>
        </p:txBody>
      </p:sp>
    </p:spTree>
    <p:extLst>
      <p:ext uri="{BB962C8B-B14F-4D97-AF65-F5344CB8AC3E}">
        <p14:creationId xmlns:p14="http://schemas.microsoft.com/office/powerpoint/2010/main" val="4279262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112D6-1E3B-DE48-8F8D-B5F07110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779" y="32616"/>
            <a:ext cx="9318441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Montana Cooperative Development Center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433080-4182-B454-C1EE-39CA01487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27958" y="1181067"/>
            <a:ext cx="4736084" cy="473608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7396D-E4D7-6548-BE7D-C1E9049A8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6,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E93A6-16F9-C44F-8845-081DF1E0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Housing Solutions Roundtable</a:t>
            </a:r>
          </a:p>
        </p:txBody>
      </p:sp>
    </p:spTree>
    <p:extLst>
      <p:ext uri="{BB962C8B-B14F-4D97-AF65-F5344CB8AC3E}">
        <p14:creationId xmlns:p14="http://schemas.microsoft.com/office/powerpoint/2010/main" val="1980367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92FB54-7FE7-0702-9B52-2199F8938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713" y="0"/>
            <a:ext cx="10808574" cy="613820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50366-46DD-A349-ABD2-6F3B2E61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6,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A560F-3FE0-2847-939F-0B15490C4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Housing Solutions Roundtable</a:t>
            </a:r>
          </a:p>
        </p:txBody>
      </p:sp>
    </p:spTree>
    <p:extLst>
      <p:ext uri="{BB962C8B-B14F-4D97-AF65-F5344CB8AC3E}">
        <p14:creationId xmlns:p14="http://schemas.microsoft.com/office/powerpoint/2010/main" val="2437502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AB40-7361-7747-885A-251985CC9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Cooperative Solutions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423521-5D00-7A15-DB48-16FA7C994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489871" y="2709798"/>
            <a:ext cx="2980643" cy="298064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32C98-D23E-EC47-9F96-5DFC688E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6,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EA5EF-1810-DB42-89E0-C42C194E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Housing Solutions Roundtable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5A5A5D-9EBB-BDD2-65B4-36B5F6756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45" y="1443392"/>
            <a:ext cx="2392978" cy="23929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3C4759-E204-B9CD-7C5D-1C7FD5927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91856" y="742829"/>
            <a:ext cx="3021630" cy="2266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C2AD40-8C06-53E1-CE13-177B195EC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672" y="3571285"/>
            <a:ext cx="3027060" cy="227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6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1C28211-3300-0CEC-DCF0-E0A757A29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591357"/>
            <a:ext cx="5801784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F2A7A-7064-F841-BED4-74F16FAE8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6,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C53E0-9E07-4448-94B6-EA0CDABD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Housing Solutions Roundtable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2A9301C-E50B-6023-C678-CDA8566F0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Ready to form a Co-op? Call us!</a:t>
            </a:r>
          </a:p>
        </p:txBody>
      </p:sp>
    </p:spTree>
    <p:extLst>
      <p:ext uri="{BB962C8B-B14F-4D97-AF65-F5344CB8AC3E}">
        <p14:creationId xmlns:p14="http://schemas.microsoft.com/office/powerpoint/2010/main" val="1240724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16477</TotalTime>
  <Words>337</Words>
  <Application>Microsoft Macintosh PowerPoint</Application>
  <PresentationFormat>Widescreen</PresentationFormat>
  <Paragraphs>26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Cooperatives Create Local Solutions by Local People</vt:lpstr>
      <vt:lpstr>Montana Cooperative Development Center</vt:lpstr>
      <vt:lpstr>PowerPoint Presentation</vt:lpstr>
      <vt:lpstr>Cooperative Solutions</vt:lpstr>
      <vt:lpstr>Ready to form a Co-op? Call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Miller, Marci (marcimiller@uidaho.edu)</dc:creator>
  <cp:lastModifiedBy>Miller, Marci (marcimiller@uidaho.edu)</cp:lastModifiedBy>
  <cp:revision>6</cp:revision>
  <dcterms:created xsi:type="dcterms:W3CDTF">2021-12-23T21:21:59Z</dcterms:created>
  <dcterms:modified xsi:type="dcterms:W3CDTF">2022-10-05T15:21:30Z</dcterms:modified>
</cp:coreProperties>
</file>