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7" r:id="rId8"/>
    <p:sldId id="261" r:id="rId9"/>
    <p:sldId id="268" r:id="rId10"/>
    <p:sldId id="270" r:id="rId11"/>
    <p:sldId id="271" r:id="rId12"/>
    <p:sldId id="272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9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1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7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C0BC7E6-0C27-164F-A7AA-8EEB0906156E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3E85-DAB5-CC49-84A0-1A1F45A5023F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1675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EED9-31DD-9340-9571-F4E144867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Lander’s Learnings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DCB37-0A7F-C143-84A7-8C77CA1082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Ways to offer more and different types of housing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17091-7449-B24C-B123-F7A00490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192" y="4271058"/>
            <a:ext cx="2453832" cy="24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42" y="808056"/>
            <a:ext cx="8394098" cy="107722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Decrease Off-street parking requirements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77FA10-6CD1-554C-8D7D-E24D7F465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64" y="1440548"/>
            <a:ext cx="5340672" cy="47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42" y="808056"/>
            <a:ext cx="8394098" cy="1077229"/>
          </a:xfrm>
        </p:spPr>
        <p:txBody>
          <a:bodyPr>
            <a:normAutofit/>
          </a:bodyPr>
          <a:lstStyle/>
          <a:p>
            <a:r>
              <a:rPr lang="en-US" sz="3600" b="1" dirty="0"/>
              <a:t>Additional Dwelling Units ADUs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A4B65-5D6D-CF47-A384-4EFE9CC2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72" y="1794237"/>
            <a:ext cx="949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42" y="808056"/>
            <a:ext cx="8394098" cy="1077229"/>
          </a:xfrm>
        </p:spPr>
        <p:txBody>
          <a:bodyPr>
            <a:normAutofit/>
          </a:bodyPr>
          <a:lstStyle/>
          <a:p>
            <a:r>
              <a:rPr lang="en-US" sz="3600" b="1" dirty="0"/>
              <a:t>Additional Dwelling Units ADUs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9FBA2-A057-DA41-B552-54A7879FA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10" y="1885285"/>
            <a:ext cx="8149998" cy="37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5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808056"/>
            <a:ext cx="8857087" cy="107722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Pocket neighborhoods</a:t>
            </a:r>
            <a:br>
              <a:rPr lang="en-US" sz="3600" b="1" dirty="0"/>
            </a:br>
            <a:r>
              <a:rPr lang="en-US" sz="3600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22958D-61EB-5441-9B90-649D842D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96" y="1571987"/>
            <a:ext cx="99568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5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808056"/>
            <a:ext cx="8857087" cy="107722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Form-based Standards</a:t>
            </a:r>
            <a:br>
              <a:rPr lang="en-US" sz="3600" b="1" dirty="0"/>
            </a:br>
            <a:r>
              <a:rPr lang="en-US" sz="3600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19099-311E-F74C-8DE1-1F84A318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01" y="1623633"/>
            <a:ext cx="9013946" cy="48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808056"/>
            <a:ext cx="8857087" cy="107722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Form-based Standards</a:t>
            </a:r>
            <a:br>
              <a:rPr lang="en-US" sz="3600" b="1" dirty="0"/>
            </a:br>
            <a:r>
              <a:rPr lang="en-US" sz="3600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F577A-AB00-6F42-AD1C-9ACB8860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1517650"/>
            <a:ext cx="90043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53" y="808056"/>
            <a:ext cx="8857087" cy="107722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Challenges in </a:t>
            </a:r>
            <a:r>
              <a:rPr lang="en-US" sz="3600" b="1"/>
              <a:t>moving forward</a:t>
            </a:r>
            <a:br>
              <a:rPr lang="en-US" sz="3600" b="1" dirty="0"/>
            </a:br>
            <a:r>
              <a:rPr lang="en-US" sz="3600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F87D6-07BB-CE40-980A-300D4BE3C157}"/>
              </a:ext>
            </a:extLst>
          </p:cNvPr>
          <p:cNvSpPr txBox="1"/>
          <p:nvPr/>
        </p:nvSpPr>
        <p:spPr>
          <a:xfrm>
            <a:off x="2152891" y="2013995"/>
            <a:ext cx="77318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Street frontage is personal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Change unwelcome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Misinterpretation of code is easy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Disinformation travels rapidly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Confusion between code and aesthetics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Misunderstanding of property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Misunderstanding of property value due to neighbor property</a:t>
            </a:r>
          </a:p>
        </p:txBody>
      </p:sp>
    </p:spTree>
    <p:extLst>
      <p:ext uri="{BB962C8B-B14F-4D97-AF65-F5344CB8AC3E}">
        <p14:creationId xmlns:p14="http://schemas.microsoft.com/office/powerpoint/2010/main" val="9286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State-wide Community Issues Workshop Fall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E8BA8A-1F37-D345-AF0D-BF8522426A08}"/>
              </a:ext>
            </a:extLst>
          </p:cNvPr>
          <p:cNvSpPr txBox="1"/>
          <p:nvPr/>
        </p:nvSpPr>
        <p:spPr>
          <a:xfrm>
            <a:off x="1747777" y="2804430"/>
            <a:ext cx="8542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Several Wyoming communities participated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Team members completed pre-workshop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Resulting issues that surfaced:</a:t>
            </a:r>
          </a:p>
          <a:p>
            <a:r>
              <a:rPr lang="en-US" sz="2400" b="1" dirty="0"/>
              <a:t>	1) Housing shortage</a:t>
            </a:r>
          </a:p>
          <a:p>
            <a:r>
              <a:rPr lang="en-US" sz="2400" b="1" dirty="0"/>
              <a:t>	2) Affordable housing </a:t>
            </a:r>
          </a:p>
          <a:p>
            <a:r>
              <a:rPr lang="en-US" sz="2400" b="1" dirty="0"/>
              <a:t>	3) Variety of housing style options desired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Community Builders</a:t>
            </a:r>
            <a:br>
              <a:rPr lang="en-US" b="1" dirty="0"/>
            </a:br>
            <a:r>
              <a:rPr lang="en-US" sz="2000" b="1" dirty="0"/>
              <a:t>Glenwood Springs, CO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271AB-3E1F-B549-81E6-00A382D322A3}"/>
              </a:ext>
            </a:extLst>
          </p:cNvPr>
          <p:cNvSpPr txBox="1"/>
          <p:nvPr/>
        </p:nvSpPr>
        <p:spPr>
          <a:xfrm>
            <a:off x="2361235" y="2291787"/>
            <a:ext cx="717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days of everything housing related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Examples of creative 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Successes in other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Housing options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“Missing Middle” was a recurrent theme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Incentivize/encourage/allow wide range of housing styles</a:t>
            </a:r>
          </a:p>
        </p:txBody>
      </p:sp>
    </p:spTree>
    <p:extLst>
      <p:ext uri="{BB962C8B-B14F-4D97-AF65-F5344CB8AC3E}">
        <p14:creationId xmlns:p14="http://schemas.microsoft.com/office/powerpoint/2010/main" val="375155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Incentivize/Encourage/Allow wide range of housing styles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6E0C2-13C3-8A4E-A69D-11243EA1A709}"/>
              </a:ext>
            </a:extLst>
          </p:cNvPr>
          <p:cNvSpPr txBox="1"/>
          <p:nvPr/>
        </p:nvSpPr>
        <p:spPr>
          <a:xfrm>
            <a:off x="2430684" y="2233914"/>
            <a:ext cx="7095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Existing codes often preclude development of range of housing 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Wyoming Housing Authority proposed review of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 shared cost with 3 towns: small, medium, large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Lander selected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Community Builders selected as consultant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Code Review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6E0C2-13C3-8A4E-A69D-11243EA1A709}"/>
              </a:ext>
            </a:extLst>
          </p:cNvPr>
          <p:cNvSpPr txBox="1"/>
          <p:nvPr/>
        </p:nvSpPr>
        <p:spPr>
          <a:xfrm>
            <a:off x="2484911" y="1885285"/>
            <a:ext cx="70952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CB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Community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On-line Survey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In-person participatory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Results: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# of homes short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volume residents paying 30% + of income for housing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Interest in different styles of housing in various neighborhood zones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Code Review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D72FE-B457-674D-91D8-F4D997F59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333144"/>
            <a:ext cx="8456242" cy="50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8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Code Review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993A2-A2BC-174C-BB87-5E5A2353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537832"/>
            <a:ext cx="98806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4E4F9D-D34A-4C4F-804E-4FC3434ED518}"/>
              </a:ext>
            </a:extLst>
          </p:cNvPr>
          <p:cNvSpPr txBox="1"/>
          <p:nvPr/>
        </p:nvSpPr>
        <p:spPr>
          <a:xfrm>
            <a:off x="2291787" y="1713053"/>
            <a:ext cx="6574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Decrease minimum lot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Increase amount of lot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Decrease Off-street parking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Allow secondary dwellings on lots-- ADU A</a:t>
            </a:r>
            <a:r>
              <a:rPr lang="en-US" sz="2400" dirty="0"/>
              <a:t>dditional</a:t>
            </a:r>
            <a:r>
              <a:rPr lang="en-US" sz="2400" b="1" dirty="0"/>
              <a:t> D</a:t>
            </a:r>
            <a:r>
              <a:rPr lang="en-US" sz="2400" dirty="0"/>
              <a:t>welling</a:t>
            </a:r>
            <a:r>
              <a:rPr lang="en-US" sz="2400" b="1" dirty="0"/>
              <a:t> </a:t>
            </a:r>
            <a:r>
              <a:rPr lang="en-US" sz="2400" dirty="0"/>
              <a:t>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Decrease Set backs from lot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Allow “pocket neighborhoods”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Form-based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Garages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6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B588-4E5D-FB48-8CA9-50F1C04F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Decrease Minimum Lot Size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3F2C8-E21C-974D-A6CC-AED93F2E8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3" y="5991587"/>
            <a:ext cx="749300" cy="7493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5161F-0FD6-434E-A9A7-CCB8C8C6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61" y="1864025"/>
            <a:ext cx="7500315" cy="41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{5831FEE9-C843-B04B-BD64-E62466EE1B9B}tf16401378</Template>
  <TotalTime>797</TotalTime>
  <Words>292</Words>
  <Application>Microsoft Macintosh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Lander’s Learnings</vt:lpstr>
      <vt:lpstr>State-wide Community Issues Workshop Fall 2018</vt:lpstr>
      <vt:lpstr>Community Builders Glenwood Springs, CO</vt:lpstr>
      <vt:lpstr>Incentivize/Encourage/Allow wide range of housing styles </vt:lpstr>
      <vt:lpstr>Code Review </vt:lpstr>
      <vt:lpstr>Code Review </vt:lpstr>
      <vt:lpstr>Code Review </vt:lpstr>
      <vt:lpstr>Opportunities </vt:lpstr>
      <vt:lpstr>Decrease Minimum Lot Size </vt:lpstr>
      <vt:lpstr>Decrease Off-street parking requirements </vt:lpstr>
      <vt:lpstr>Additional Dwelling Units ADUs</vt:lpstr>
      <vt:lpstr>Additional Dwelling Units ADUs</vt:lpstr>
      <vt:lpstr>Pocket neighborhoods  </vt:lpstr>
      <vt:lpstr>Form-based Standards  </vt:lpstr>
      <vt:lpstr>Form-based Standards  </vt:lpstr>
      <vt:lpstr>Challenges in moving forward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Lander’s Learnings</dc:title>
  <dc:creator>Microsoft Office User</dc:creator>
  <cp:lastModifiedBy>Microsoft Office User</cp:lastModifiedBy>
  <cp:revision>3</cp:revision>
  <dcterms:created xsi:type="dcterms:W3CDTF">2022-01-13T02:32:33Z</dcterms:created>
  <dcterms:modified xsi:type="dcterms:W3CDTF">2022-01-13T15:50:08Z</dcterms:modified>
</cp:coreProperties>
</file>