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 autoAdjust="0"/>
    <p:restoredTop sz="79695"/>
  </p:normalViewPr>
  <p:slideViewPr>
    <p:cSldViewPr snapToGrid="0" snapToObjects="1">
      <p:cViewPr varScale="1">
        <p:scale>
          <a:sx n="89" d="100"/>
          <a:sy n="89" d="100"/>
        </p:scale>
        <p:origin x="149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C3C4-C436-1C44-BA9F-F9ACA397F69A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65F9E-52D2-AA41-A8F0-3A69E82A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7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8047-CF91-574A-B1A1-374C0F56D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0DB97-D787-7747-9B65-59C6F9626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BDF2-ADEA-F144-81FE-181C47A8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A898-BE52-964C-A3F5-BAFE67C3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54906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1FA-2576-8041-8F50-77DB4C57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83DCB-000D-604C-9C66-C6773DBBD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A426-3EF3-4442-B23A-BA75CFA4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B79C-58F1-1F45-8DE9-20394168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4E4F-8EB5-E54D-AFF1-3904F5B7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671B8-9BD6-6443-AE28-4BC09725D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C45BB-062F-7B4C-9750-1361A5AD5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473E-B4E4-3445-AFD4-A33093A3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0404C-595F-5843-8F0F-F9E23C3A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BAC80-0021-8340-8AC8-4620954B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15A1-FB10-E042-B541-7DDD4CD8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D185-8001-2E4C-B542-BEF99C46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D8D5-7039-5843-90D7-7FFF47A1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B0B4-F255-EF42-B2AC-82794304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10569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A41C-44C0-8342-A344-F62BC05E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5318E-B856-C84D-BF71-0540B22C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51EF7-A074-474D-9698-3D672501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797F-0A66-CA4F-8205-A6AC8757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35471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ABDD-61E2-C641-8151-4B6F7D1A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3B00-5444-DF44-A1F4-F515DDBA6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B3CE-96BD-4647-9A59-F4464FCCC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412AB-B87E-A84F-B32D-6D3B9519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0691C-3918-DA4F-8747-2971AEAF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636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198E-9BCA-984E-B8AB-43C5F58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8D4E-38C3-A043-A999-06BCE38EA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ECA5A-3CD1-E143-87E9-A10B88D1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36B52-435E-1F49-9583-E15C5235D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A4092-1AD7-C643-8067-5ADAEDF17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91930-082A-C64F-9AF9-B59E0463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043F6-E83A-B640-9968-61C2902E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1265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117A-45A6-B04D-971D-31A7D266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6A042-4172-3D4B-889D-3B5246EF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54F7-1F2D-3943-9366-26AEB166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4C187-3FC7-6645-B9BE-736B63A9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E4C57-9D7A-5E4C-AB72-5FEF7A50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E8341-98FC-C143-B414-4AA1DD38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666D-FD1A-5B46-B7DC-CCE4F365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7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5DB5-2ED3-694A-B15D-AC343108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A4F2-EE4C-E048-8D0F-1499995B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41CF3-4489-B345-881A-BAD32E84F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64B42-02DF-F746-8A24-777EBBE3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142B1-823D-E647-AB4E-36FABFA6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3CE82-124C-844C-BE68-86A8EB56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1129-8F4B-F149-A6FD-D8A16ECC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ECAB3-69FE-454C-8724-32079BCD7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9112-D6D9-8148-B274-96E2AA66C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01EE4-38D0-A147-B23D-9F9898C2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00D39-56FA-6245-AE78-9F79CE6B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CA5D3-DA11-594B-8B3B-15F7B6A1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2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DB831B-BE99-CB4F-9F31-5374679E1BBB}"/>
              </a:ext>
            </a:extLst>
          </p:cNvPr>
          <p:cNvSpPr/>
          <p:nvPr userDrawn="1"/>
        </p:nvSpPr>
        <p:spPr>
          <a:xfrm>
            <a:off x="-154782" y="6162752"/>
            <a:ext cx="12501563" cy="882573"/>
          </a:xfrm>
          <a:prstGeom prst="rect">
            <a:avLst/>
          </a:prstGeom>
          <a:solidFill>
            <a:srgbClr val="517546">
              <a:alpha val="5684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2D275-C55A-634A-ABD2-E208963C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9A3D6-F01F-6A45-A652-E86E0F7F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2CE4C-3675-2A4C-9604-9B7D85F46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January 13,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84B4-C12E-364F-8FFC-24679C761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Housing Solutions Roundtable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DADA30E-3E60-E04A-A9E3-31CBA419C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6381" t="17266" r="6800" b="29238"/>
          <a:stretch/>
        </p:blipFill>
        <p:spPr>
          <a:xfrm>
            <a:off x="11092089" y="6162752"/>
            <a:ext cx="998386" cy="6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162C-FF06-B74A-A479-062185BA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717" y="391735"/>
            <a:ext cx="7242875" cy="1254960"/>
          </a:xfrm>
        </p:spPr>
        <p:txBody>
          <a:bodyPr>
            <a:normAutofit fontScale="90000"/>
          </a:bodyPr>
          <a:lstStyle/>
          <a:p>
            <a:r>
              <a:rPr lang="en-US" dirty="0"/>
              <a:t>Sweet Zola’s Candy 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7F888-88EB-7C48-A135-029166F4B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85248" y="1773238"/>
            <a:ext cx="9144000" cy="1655762"/>
          </a:xfrm>
        </p:spPr>
        <p:txBody>
          <a:bodyPr/>
          <a:lstStyle/>
          <a:p>
            <a:r>
              <a:rPr lang="en-US" dirty="0"/>
              <a:t>“The only disability in life is </a:t>
            </a:r>
          </a:p>
          <a:p>
            <a:r>
              <a:rPr lang="en-US" dirty="0"/>
              <a:t>a bad attitude”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B5E4-E7D6-74FA-E358-BEDCCA98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en-US" dirty="0"/>
              <a:t>October 6,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5EA12-D6EC-D2CC-2059-089DBCFE4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55" y="1773238"/>
            <a:ext cx="5229243" cy="39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12D6-1E3B-DE48-8F8D-B5F0711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Candy For Inclusion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6B8-6280-6540-8569-1B908D2E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28" y="1804604"/>
            <a:ext cx="10515600" cy="4351338"/>
          </a:xfrm>
        </p:spPr>
        <p:txBody>
          <a:bodyPr/>
          <a:lstStyle/>
          <a:p>
            <a:r>
              <a:rPr lang="en-US" dirty="0"/>
              <a:t>Employing over 30 individuals with developmental disabilities over 3.5 years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7396D-E4D7-6548-BE7D-C1E9049A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6,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E93A6-16F9-C44F-8845-081DF1E0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E5F6FF-7B92-4E0A-19A9-DCF50753B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75" y="2650210"/>
            <a:ext cx="3254644" cy="32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6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49FF-B712-8F42-8D9C-7F8CDEE6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did it and who benefited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F21C-2F01-4946-ACB1-0456A641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story behind opening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0366-46DD-A349-ABD2-6F3B2E61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6,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560F-3FE0-2847-939F-0B15490C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774C6-8927-D66C-835F-13E063A0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024" y="1383034"/>
            <a:ext cx="4441555" cy="444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4E7D-B1D8-9647-8176-19C851A7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project is sustained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7FC1-053D-3943-A60E-50EB7887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time work outside of the shop</a:t>
            </a:r>
          </a:p>
          <a:p>
            <a:r>
              <a:rPr lang="en-US" dirty="0"/>
              <a:t>Community involvement</a:t>
            </a:r>
          </a:p>
          <a:p>
            <a:r>
              <a:rPr lang="en-US" dirty="0"/>
              <a:t>Grants</a:t>
            </a:r>
          </a:p>
          <a:p>
            <a:r>
              <a:rPr lang="en-US" dirty="0"/>
              <a:t>Yard sales</a:t>
            </a:r>
          </a:p>
          <a:p>
            <a:r>
              <a:rPr lang="en-US" dirty="0"/>
              <a:t>Art shows</a:t>
            </a:r>
          </a:p>
          <a:p>
            <a:r>
              <a:rPr lang="en-US" dirty="0"/>
              <a:t>Local artists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2A7A-7064-F841-BED4-74F16FAE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6,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53E0-9E07-4448-94B6-EA0CDAB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FB3E1-666F-2846-5A69-7871250C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98" y="1340604"/>
            <a:ext cx="5699177" cy="45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4E7D-B1D8-9647-8176-19C851A7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community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7FC1-053D-3943-A60E-50EB7887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employment to individuals with developmental disabilities</a:t>
            </a:r>
          </a:p>
          <a:p>
            <a:r>
              <a:rPr lang="en-US" dirty="0"/>
              <a:t>Creating a community</a:t>
            </a:r>
          </a:p>
          <a:p>
            <a:r>
              <a:rPr lang="en-US" dirty="0"/>
              <a:t>Providing a safe place</a:t>
            </a:r>
          </a:p>
          <a:p>
            <a:r>
              <a:rPr lang="en-US" dirty="0"/>
              <a:t>Making friendships</a:t>
            </a:r>
          </a:p>
          <a:p>
            <a:r>
              <a:rPr lang="en-US" dirty="0"/>
              <a:t>Providing socialization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2A7A-7064-F841-BED4-74F16FAE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6,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53E0-9E07-4448-94B6-EA0CDAB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81C88-017C-B6FC-D495-E9B258DA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237" y="2291382"/>
            <a:ext cx="3603356" cy="36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4E7D-B1D8-9647-8176-19C851A7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that could help other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7FC1-053D-3943-A60E-50EB7887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Fundraise first</a:t>
            </a:r>
          </a:p>
          <a:p>
            <a:r>
              <a:rPr lang="en-US" dirty="0"/>
              <a:t>Find volunteers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2A7A-7064-F841-BED4-74F16FAE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6,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53E0-9E07-4448-94B6-EA0CDAB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FCCC8-A2E5-7C07-6A6B-A1495D1A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6617"/>
            <a:ext cx="4734732" cy="47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16166</TotalTime>
  <Words>136</Words>
  <Application>Microsoft Macintosh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Sweet Zola’s Candy Shop</vt:lpstr>
      <vt:lpstr>Candy For Inclusion </vt:lpstr>
      <vt:lpstr>Why we did it and who benefited</vt:lpstr>
      <vt:lpstr>How the project is sustained</vt:lpstr>
      <vt:lpstr>Overall community benefit</vt:lpstr>
      <vt:lpstr>Lessons learned that could help other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Marci (marcimiller@uidaho.edu)</dc:creator>
  <cp:lastModifiedBy>Miller, Marci (marcimiller@uidaho.edu)</cp:lastModifiedBy>
  <cp:revision>5</cp:revision>
  <dcterms:created xsi:type="dcterms:W3CDTF">2021-12-23T21:21:59Z</dcterms:created>
  <dcterms:modified xsi:type="dcterms:W3CDTF">2022-10-05T15:21:46Z</dcterms:modified>
</cp:coreProperties>
</file>