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jlKOTGx3eUiJxWH0XT0hbHKDMP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/>
          <p:nvPr/>
        </p:nvSpPr>
        <p:spPr>
          <a:xfrm>
            <a:off x="-154782" y="6162752"/>
            <a:ext cx="12501563" cy="882573"/>
          </a:xfrm>
          <a:prstGeom prst="rect">
            <a:avLst/>
          </a:prstGeom>
          <a:solidFill>
            <a:srgbClr val="517546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10" descr="A picture containing shap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 l="16380" t="17266" r="6800" b="29238"/>
          <a:stretch/>
        </p:blipFill>
        <p:spPr>
          <a:xfrm>
            <a:off x="11092089" y="6162752"/>
            <a:ext cx="998386" cy="6952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unrisetradescamp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ctrTitle"/>
          </p:nvPr>
        </p:nvSpPr>
        <p:spPr>
          <a:xfrm>
            <a:off x="1524000" y="711271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300" b="1"/>
              <a:t>“The Sunrise Wyoming Project”</a:t>
            </a:r>
            <a:endParaRPr sz="53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300" b="1"/>
              <a:t>Skilled Trades Camps</a:t>
            </a:r>
            <a:endParaRPr sz="5300" b="1"/>
          </a:p>
        </p:txBody>
      </p:sp>
      <p:sp>
        <p:nvSpPr>
          <p:cNvPr id="94" name="Google Shape;94;p2"/>
          <p:cNvSpPr txBox="1">
            <a:spLocks noGrp="1"/>
          </p:cNvSpPr>
          <p:nvPr>
            <p:ph type="subTitle" idx="1"/>
          </p:nvPr>
        </p:nvSpPr>
        <p:spPr>
          <a:xfrm>
            <a:off x="1524000" y="2366975"/>
            <a:ext cx="9144000" cy="3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/>
              <a:t>Presented by:</a:t>
            </a:r>
            <a:r>
              <a:rPr lang="en-US"/>
              <a:t> 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Troy Reichert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/>
              <a:t>Key partners of project: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highlight>
                  <a:srgbClr val="FFFF00"/>
                </a:highlight>
              </a:rPr>
              <a:t>Harbor Freight Tools for Schools      Wyoming Department of Education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University of Wyoming                      Wyoming Business Alliance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Wyoming SkillsUSA                             SHAPPS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The Daniels Fund                                AGC of Wyoming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King Ropes							   Platte County Chamber of Commerce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October 6, 2022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600" y="1940483"/>
            <a:ext cx="4114800" cy="2977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838200" y="1463153"/>
            <a:ext cx="10515600" cy="57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13, 2022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 Solutions Roundtable</a:t>
            </a:r>
            <a:endParaRPr/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 l="20429" t="22185" r="13836"/>
          <a:stretch/>
        </p:blipFill>
        <p:spPr>
          <a:xfrm>
            <a:off x="568500" y="417450"/>
            <a:ext cx="3822098" cy="28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5">
            <a:alphaModFix/>
          </a:blip>
          <a:srcRect l="18240"/>
          <a:stretch/>
        </p:blipFill>
        <p:spPr>
          <a:xfrm>
            <a:off x="7755749" y="598000"/>
            <a:ext cx="3960951" cy="25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6">
            <a:alphaModFix/>
          </a:blip>
          <a:srcRect r="9739"/>
          <a:stretch/>
        </p:blipFill>
        <p:spPr>
          <a:xfrm>
            <a:off x="568500" y="3461225"/>
            <a:ext cx="3822099" cy="28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7">
            <a:alphaModFix/>
          </a:blip>
          <a:srcRect l="3735"/>
          <a:stretch/>
        </p:blipFill>
        <p:spPr>
          <a:xfrm>
            <a:off x="7755750" y="3461238"/>
            <a:ext cx="3822100" cy="273571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4584850" y="404550"/>
            <a:ext cx="3029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HOW IT ALL GOT STARTED: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WHO BENEFITED AND HOW WE GREW</a:t>
            </a: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Facebook: The Sunrise Wyoming Project  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13, 2022</a:t>
            </a:r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 Solutions Roundtable</a:t>
            </a:r>
            <a:endParaRPr/>
          </a:p>
        </p:txBody>
      </p:sp>
      <p:pic>
        <p:nvPicPr>
          <p:cNvPr id="118" name="Google Shape;11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25625"/>
            <a:ext cx="2205526" cy="19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8575" y="1825625"/>
            <a:ext cx="2545556" cy="19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4988" y="1825638"/>
            <a:ext cx="1431887" cy="190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21925" y="1825638"/>
            <a:ext cx="1431875" cy="190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3725" y="3869717"/>
            <a:ext cx="1651376" cy="220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8200" y="3869725"/>
            <a:ext cx="2025233" cy="22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15500" y="3869786"/>
            <a:ext cx="1651377" cy="220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21925" y="3869751"/>
            <a:ext cx="1651377" cy="220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82700" y="4007625"/>
            <a:ext cx="1259173" cy="165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56783" y="1894563"/>
            <a:ext cx="2545567" cy="19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29475" y="4143625"/>
            <a:ext cx="2205526" cy="16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PARTNERS AND THEIR ROLES</a:t>
            </a:r>
            <a:endParaRPr b="1"/>
          </a:p>
        </p:txBody>
      </p:sp>
      <p:sp>
        <p:nvSpPr>
          <p:cNvPr id="134" name="Google Shape;13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13, 2022</a:t>
            </a:r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 Solutions Roundtable</a:t>
            </a:r>
            <a:endParaRPr/>
          </a:p>
        </p:txBody>
      </p:sp>
      <p:pic>
        <p:nvPicPr>
          <p:cNvPr id="137" name="Google Shape;1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25625"/>
            <a:ext cx="2600174" cy="19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4">
            <a:alphaModFix/>
          </a:blip>
          <a:srcRect b="19028"/>
          <a:stretch/>
        </p:blipFill>
        <p:spPr>
          <a:xfrm>
            <a:off x="9135500" y="1825625"/>
            <a:ext cx="2099099" cy="226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2900" y="2351563"/>
            <a:ext cx="5274102" cy="296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8902" y="4226850"/>
            <a:ext cx="2478773" cy="19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9988" y="4226850"/>
            <a:ext cx="1950125" cy="19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HOW CAN OTHER COMMUNITIES DO THIS?</a:t>
            </a:r>
            <a:endParaRPr b="1"/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GET OFF YOUR …. AND DO IT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BUILD RELATIONSHIPS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DREAM BIG &amp; TAKE CHANCES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ASK FOR HELP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APPLY FOR GRANTS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PROMOTE AND ADVERTISE (articles, social media, TV, open houses)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MAKE SURE PARTNERS SEE BENEFITS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STAY IN TOUCH AND BE APPRECIATIVE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KEEP IT FUN!</a:t>
            </a:r>
            <a:endParaRPr/>
          </a:p>
        </p:txBody>
      </p:sp>
      <p:sp>
        <p:nvSpPr>
          <p:cNvPr id="148" name="Google Shape;148;p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13, 2022</a:t>
            </a:r>
            <a:endParaRPr/>
          </a:p>
        </p:txBody>
      </p:sp>
      <p:sp>
        <p:nvSpPr>
          <p:cNvPr id="149" name="Google Shape;149;p6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 Solutions Roundtable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HOW THE PROJECT IS SUSTAINED</a:t>
            </a:r>
            <a:endParaRPr b="1"/>
          </a:p>
        </p:txBody>
      </p:sp>
      <p:sp>
        <p:nvSpPr>
          <p:cNvPr id="155" name="Google Shape;15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3100"/>
              <a:t>Grants and donations to get started</a:t>
            </a:r>
            <a:endParaRPr sz="3100"/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3100"/>
              <a:t>Set up partner levels</a:t>
            </a:r>
            <a:endParaRPr sz="3100"/>
          </a:p>
          <a:p>
            <a:pPr marL="1371600" lvl="2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2300"/>
              <a:t>goodie bags, T-shirt sponsors</a:t>
            </a:r>
            <a:endParaRPr sz="2300"/>
          </a:p>
          <a:p>
            <a:pPr marL="1371600" lvl="2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2300"/>
              <a:t>Red Ochre level</a:t>
            </a:r>
            <a:endParaRPr sz="2300"/>
          </a:p>
          <a:p>
            <a:pPr marL="1371600" lvl="2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2300"/>
              <a:t>Iron Ore level</a:t>
            </a:r>
            <a:endParaRPr sz="2300"/>
          </a:p>
          <a:p>
            <a:pPr marL="1371600" lvl="2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2300"/>
              <a:t>Copper level</a:t>
            </a:r>
            <a:endParaRPr sz="2300"/>
          </a:p>
          <a:p>
            <a:pPr marL="914400" lvl="1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2700"/>
              <a:t>All levels come with “perks” for the business.</a:t>
            </a:r>
            <a:endParaRPr sz="27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3100"/>
              <a:t>Keep it fun for kids!  They’ll sell it if they like it.</a:t>
            </a:r>
            <a:endParaRPr sz="3100"/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en-US" sz="3100"/>
              <a:t>Invite people to come see the project for themselves!</a:t>
            </a:r>
            <a:endParaRPr sz="3100"/>
          </a:p>
        </p:txBody>
      </p:sp>
      <p:sp>
        <p:nvSpPr>
          <p:cNvPr id="156" name="Google Shape;156;p7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13, 2022</a:t>
            </a:r>
            <a:endParaRPr/>
          </a:p>
        </p:txBody>
      </p:sp>
      <p:sp>
        <p:nvSpPr>
          <p:cNvPr id="157" name="Google Shape;157;p7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 Solutions Roundtable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OVERALL COMMUNITY BENEFIT</a:t>
            </a:r>
            <a:endParaRPr b="1"/>
          </a:p>
        </p:txBody>
      </p:sp>
      <p:sp>
        <p:nvSpPr>
          <p:cNvPr id="163" name="Google Shape;16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900"/>
              <a:t>Invigorates others in the community to want to help</a:t>
            </a:r>
            <a:endParaRPr sz="2900"/>
          </a:p>
          <a:p>
            <a:pPr marL="1371600" lvl="2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</a:pPr>
            <a:r>
              <a:rPr lang="en-US" sz="2100"/>
              <a:t>creates more pride in the community</a:t>
            </a:r>
            <a:endParaRPr sz="210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900"/>
              <a:t>Evening activities and UW trip bring money in to the community.</a:t>
            </a:r>
            <a:endParaRPr sz="290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900"/>
              <a:t>Could bring young people/families to the area</a:t>
            </a:r>
            <a:endParaRPr sz="2900"/>
          </a:p>
          <a:p>
            <a:pPr marL="1371600" lvl="2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</a:pPr>
            <a:r>
              <a:rPr lang="en-US" sz="2100"/>
              <a:t>3 seniors from PA are considering moving to Wyoming for work after high school</a:t>
            </a:r>
            <a:endParaRPr sz="210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900"/>
              <a:t>Builds a strong bridge between people of all ages</a:t>
            </a:r>
            <a:endParaRPr sz="2900"/>
          </a:p>
          <a:p>
            <a:pPr marL="1371600" lvl="2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</a:pPr>
            <a:r>
              <a:rPr lang="en-US" sz="2100"/>
              <a:t>students see the importance of improving skills and preserving history</a:t>
            </a:r>
            <a:endParaRPr sz="2100"/>
          </a:p>
          <a:p>
            <a:pPr marL="1371600" lvl="2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</a:pPr>
            <a:r>
              <a:rPr lang="en-US" sz="2100"/>
              <a:t>older community members see that kids can and will work</a:t>
            </a:r>
            <a:endParaRPr sz="2100"/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900"/>
              <a:t>Keeps quality skilled workers in the area instead of moving away.</a:t>
            </a:r>
            <a:endParaRPr sz="2900"/>
          </a:p>
        </p:txBody>
      </p:sp>
      <p:sp>
        <p:nvSpPr>
          <p:cNvPr id="164" name="Google Shape;164;p8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13, 2022</a:t>
            </a:r>
            <a:endParaRPr/>
          </a:p>
        </p:txBody>
      </p:sp>
      <p:sp>
        <p:nvSpPr>
          <p:cNvPr id="165" name="Google Shape;165;p8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 Solutions Roundtable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LESSONS LEARNED THAT COULD HELP OTHER COMMUNITIES</a:t>
            </a:r>
            <a:endParaRPr b="1"/>
          </a:p>
        </p:txBody>
      </p:sp>
      <p:sp>
        <p:nvSpPr>
          <p:cNvPr id="171" name="Google Shape;17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4222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9737"/>
              <a:buChar char="●"/>
            </a:pPr>
            <a:r>
              <a:rPr lang="en-US" sz="4935"/>
              <a:t>Get infrastructure in place first</a:t>
            </a:r>
            <a:endParaRPr sz="4935"/>
          </a:p>
          <a:p>
            <a:pPr marL="1371600" lvl="2" indent="-4222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5163"/>
              <a:buChar char="■"/>
            </a:pPr>
            <a:r>
              <a:rPr lang="en-US" sz="4135"/>
              <a:t>can be done later, but it’s EASIER to implement it first</a:t>
            </a:r>
            <a:endParaRPr sz="4135"/>
          </a:p>
          <a:p>
            <a:pPr marL="457200" lvl="0" indent="-4222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9737"/>
              <a:buChar char="●"/>
            </a:pPr>
            <a:r>
              <a:rPr lang="en-US" sz="4935"/>
              <a:t>Stay organized and utilize dependable help</a:t>
            </a:r>
            <a:endParaRPr sz="4935"/>
          </a:p>
          <a:p>
            <a:pPr marL="457200" lvl="0" indent="-4222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9737"/>
              <a:buChar char="●"/>
            </a:pPr>
            <a:r>
              <a:rPr lang="en-US" sz="4935"/>
              <a:t>Always have a backup plan</a:t>
            </a:r>
            <a:endParaRPr sz="4935"/>
          </a:p>
          <a:p>
            <a:pPr marL="457200" lvl="0" indent="-4222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9737"/>
              <a:buChar char="●"/>
            </a:pPr>
            <a:r>
              <a:rPr lang="en-US" sz="4935"/>
              <a:t>Be prepared to spend your own money</a:t>
            </a:r>
            <a:endParaRPr sz="493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hlink"/>
                </a:solidFill>
                <a:hlinkClick r:id="rId3"/>
              </a:rPr>
              <a:t>sunrisetradescamp@gmail.com</a:t>
            </a: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307-331-5423</a:t>
            </a: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January 13, 2022</a:t>
            </a:r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ftr" idx="11"/>
          </p:nvPr>
        </p:nvSpPr>
        <p:spPr>
          <a:xfrm>
            <a:off x="7975675" y="651672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Housing Solutions Roundtable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</Words>
  <Application>Microsoft Macintosh PowerPoint</Application>
  <PresentationFormat>Widescreen</PresentationFormat>
  <Paragraphs>74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“The Sunrise Wyoming Project” Skilled Trades Camps</vt:lpstr>
      <vt:lpstr>PowerPoint Presentation</vt:lpstr>
      <vt:lpstr>WHO BENEFITED AND HOW WE GREW Facebook: The Sunrise Wyoming Project  </vt:lpstr>
      <vt:lpstr>PARTNERS AND THEIR ROLES</vt:lpstr>
      <vt:lpstr>HOW CAN OTHER COMMUNITIES DO THIS?</vt:lpstr>
      <vt:lpstr>HOW THE PROJECT IS SUSTAINED</vt:lpstr>
      <vt:lpstr>OVERALL COMMUNITY BENEFIT</vt:lpstr>
      <vt:lpstr>LESSONS LEARNED THAT COULD HELP OTHER COMMUNITIES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Sunrise Wyoming Project” Skilled Trades Camps</dc:title>
  <dc:creator>Miller, Marci (marcimiller@uidaho.edu)</dc:creator>
  <cp:lastModifiedBy>Miller, Marci (marcimiller@uidaho.edu)</cp:lastModifiedBy>
  <cp:revision>1</cp:revision>
  <dcterms:created xsi:type="dcterms:W3CDTF">2021-12-23T21:21:59Z</dcterms:created>
  <dcterms:modified xsi:type="dcterms:W3CDTF">2022-10-05T17:48:33Z</dcterms:modified>
</cp:coreProperties>
</file>